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3" r:id="rId2"/>
    <p:sldId id="51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B6CAB-13D4-6089-A22B-DC547D608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A08BEF3-CC91-C9B9-3542-3F9FA7DE91F4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流れる液体の図形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FF74B8C-5CE5-953A-F2AA-27B4C6E01E0C}"/>
              </a:ext>
            </a:extLst>
          </p:cNvPr>
          <p:cNvSpPr/>
          <p:nvPr/>
        </p:nvSpPr>
        <p:spPr>
          <a:xfrm>
            <a:off x="276046" y="715458"/>
            <a:ext cx="4520241" cy="1452775"/>
          </a:xfrm>
          <a:custGeom>
            <a:avLst/>
            <a:gdLst>
              <a:gd name="connsiteX0" fmla="*/ 0 w 5472845"/>
              <a:gd name="connsiteY0" fmla="*/ 0 h 1758935"/>
              <a:gd name="connsiteX1" fmla="*/ 5472845 w 5472845"/>
              <a:gd name="connsiteY1" fmla="*/ 0 h 1758935"/>
              <a:gd name="connsiteX2" fmla="*/ 5431574 w 5472845"/>
              <a:gd name="connsiteY2" fmla="*/ 104651 h 1758935"/>
              <a:gd name="connsiteX3" fmla="*/ 5255015 w 5472845"/>
              <a:gd name="connsiteY3" fmla="*/ 516704 h 1758935"/>
              <a:gd name="connsiteX4" fmla="*/ 4896875 w 5472845"/>
              <a:gd name="connsiteY4" fmla="*/ 265244 h 1758935"/>
              <a:gd name="connsiteX5" fmla="*/ 4553975 w 5472845"/>
              <a:gd name="connsiteY5" fmla="*/ 836744 h 1758935"/>
              <a:gd name="connsiteX6" fmla="*/ 4203455 w 5472845"/>
              <a:gd name="connsiteY6" fmla="*/ 631004 h 1758935"/>
              <a:gd name="connsiteX7" fmla="*/ 3830075 w 5472845"/>
              <a:gd name="connsiteY7" fmla="*/ 1758764 h 1758935"/>
              <a:gd name="connsiteX8" fmla="*/ 3394297 w 5472845"/>
              <a:gd name="connsiteY8" fmla="*/ 799075 h 1758935"/>
              <a:gd name="connsiteX9" fmla="*/ 2847095 w 5472845"/>
              <a:gd name="connsiteY9" fmla="*/ 1332044 h 1758935"/>
              <a:gd name="connsiteX10" fmla="*/ 2473715 w 5472845"/>
              <a:gd name="connsiteY10" fmla="*/ 509084 h 1758935"/>
              <a:gd name="connsiteX11" fmla="*/ 2100335 w 5472845"/>
              <a:gd name="connsiteY11" fmla="*/ 874844 h 1758935"/>
              <a:gd name="connsiteX12" fmla="*/ 1650755 w 5472845"/>
              <a:gd name="connsiteY12" fmla="*/ 478604 h 1758935"/>
              <a:gd name="connsiteX13" fmla="*/ 1124975 w 5472845"/>
              <a:gd name="connsiteY13" fmla="*/ 1065344 h 1758935"/>
              <a:gd name="connsiteX14" fmla="*/ 667775 w 5472845"/>
              <a:gd name="connsiteY14" fmla="*/ 470984 h 1758935"/>
              <a:gd name="connsiteX15" fmla="*/ 248675 w 5472845"/>
              <a:gd name="connsiteY15" fmla="*/ 516704 h 1758935"/>
              <a:gd name="connsiteX16" fmla="*/ 66728 w 5472845"/>
              <a:gd name="connsiteY16" fmla="*/ 64064 h 1758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472845" h="1758935">
                <a:moveTo>
                  <a:pt x="0" y="0"/>
                </a:moveTo>
                <a:lnTo>
                  <a:pt x="5472845" y="0"/>
                </a:lnTo>
                <a:lnTo>
                  <a:pt x="5431574" y="104651"/>
                </a:lnTo>
                <a:cubicBezTo>
                  <a:pt x="5368030" y="294960"/>
                  <a:pt x="5331215" y="472889"/>
                  <a:pt x="5255015" y="516704"/>
                </a:cubicBezTo>
                <a:cubicBezTo>
                  <a:pt x="5153415" y="575124"/>
                  <a:pt x="5013715" y="211904"/>
                  <a:pt x="4896875" y="265244"/>
                </a:cubicBezTo>
                <a:cubicBezTo>
                  <a:pt x="4780035" y="318584"/>
                  <a:pt x="4669545" y="775784"/>
                  <a:pt x="4553975" y="836744"/>
                </a:cubicBezTo>
                <a:cubicBezTo>
                  <a:pt x="4438405" y="897704"/>
                  <a:pt x="4324105" y="477334"/>
                  <a:pt x="4203455" y="631004"/>
                </a:cubicBezTo>
                <a:cubicBezTo>
                  <a:pt x="4082805" y="784674"/>
                  <a:pt x="4120211" y="1773884"/>
                  <a:pt x="3830075" y="1758764"/>
                </a:cubicBezTo>
                <a:cubicBezTo>
                  <a:pt x="3539939" y="1743644"/>
                  <a:pt x="3592633" y="818436"/>
                  <a:pt x="3394297" y="799075"/>
                </a:cubicBezTo>
                <a:cubicBezTo>
                  <a:pt x="3195961" y="779714"/>
                  <a:pt x="3000525" y="1380376"/>
                  <a:pt x="2847095" y="1332044"/>
                </a:cubicBezTo>
                <a:cubicBezTo>
                  <a:pt x="2693665" y="1283712"/>
                  <a:pt x="2598175" y="585284"/>
                  <a:pt x="2473715" y="509084"/>
                </a:cubicBezTo>
                <a:cubicBezTo>
                  <a:pt x="2349255" y="432884"/>
                  <a:pt x="2237495" y="879924"/>
                  <a:pt x="2100335" y="874844"/>
                </a:cubicBezTo>
                <a:cubicBezTo>
                  <a:pt x="1963175" y="869764"/>
                  <a:pt x="1813315" y="446854"/>
                  <a:pt x="1650755" y="478604"/>
                </a:cubicBezTo>
                <a:cubicBezTo>
                  <a:pt x="1488195" y="510354"/>
                  <a:pt x="1288805" y="1066614"/>
                  <a:pt x="1124975" y="1065344"/>
                </a:cubicBezTo>
                <a:cubicBezTo>
                  <a:pt x="961145" y="1064074"/>
                  <a:pt x="813825" y="562424"/>
                  <a:pt x="667775" y="470984"/>
                </a:cubicBezTo>
                <a:cubicBezTo>
                  <a:pt x="521725" y="379544"/>
                  <a:pt x="365515" y="600524"/>
                  <a:pt x="248675" y="516704"/>
                </a:cubicBezTo>
                <a:cubicBezTo>
                  <a:pt x="146440" y="443362"/>
                  <a:pt x="254378" y="280619"/>
                  <a:pt x="66728" y="64064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FDF28BA1-CFB3-57DA-08D3-D80868F6672E}"/>
              </a:ext>
            </a:extLst>
          </p:cNvPr>
          <p:cNvSpPr/>
          <p:nvPr/>
        </p:nvSpPr>
        <p:spPr>
          <a:xfrm>
            <a:off x="299926" y="2328695"/>
            <a:ext cx="2469538" cy="1014938"/>
          </a:xfrm>
          <a:custGeom>
            <a:avLst/>
            <a:gdLst>
              <a:gd name="connsiteX0" fmla="*/ 0 w 2469538"/>
              <a:gd name="connsiteY0" fmla="*/ 0 h 1014938"/>
              <a:gd name="connsiteX1" fmla="*/ 2469538 w 2469538"/>
              <a:gd name="connsiteY1" fmla="*/ 0 h 1014938"/>
              <a:gd name="connsiteX2" fmla="*/ 2438075 w 2469538"/>
              <a:gd name="connsiteY2" fmla="*/ 79246 h 1014938"/>
              <a:gd name="connsiteX3" fmla="*/ 2255552 w 2469538"/>
              <a:gd name="connsiteY3" fmla="*/ 603061 h 1014938"/>
              <a:gd name="connsiteX4" fmla="*/ 2004092 w 2469538"/>
              <a:gd name="connsiteY4" fmla="*/ 191581 h 1014938"/>
              <a:gd name="connsiteX5" fmla="*/ 1767872 w 2469538"/>
              <a:gd name="connsiteY5" fmla="*/ 915481 h 1014938"/>
              <a:gd name="connsiteX6" fmla="*/ 1478312 w 2469538"/>
              <a:gd name="connsiteY6" fmla="*/ 458281 h 1014938"/>
              <a:gd name="connsiteX7" fmla="*/ 1272572 w 2469538"/>
              <a:gd name="connsiteY7" fmla="*/ 755461 h 1014938"/>
              <a:gd name="connsiteX8" fmla="*/ 1051592 w 2469538"/>
              <a:gd name="connsiteY8" fmla="*/ 412561 h 1014938"/>
              <a:gd name="connsiteX9" fmla="*/ 861092 w 2469538"/>
              <a:gd name="connsiteY9" fmla="*/ 1014541 h 1014938"/>
              <a:gd name="connsiteX10" fmla="*/ 571532 w 2469538"/>
              <a:gd name="connsiteY10" fmla="*/ 305881 h 1014938"/>
              <a:gd name="connsiteX11" fmla="*/ 297212 w 2469538"/>
              <a:gd name="connsiteY11" fmla="*/ 755461 h 1014938"/>
              <a:gd name="connsiteX12" fmla="*/ 45306 w 2469538"/>
              <a:gd name="connsiteY12" fmla="*/ 84544 h 101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69538" h="1014938">
                <a:moveTo>
                  <a:pt x="0" y="0"/>
                </a:moveTo>
                <a:lnTo>
                  <a:pt x="2469538" y="0"/>
                </a:lnTo>
                <a:lnTo>
                  <a:pt x="2438075" y="79246"/>
                </a:lnTo>
                <a:cubicBezTo>
                  <a:pt x="2365090" y="289927"/>
                  <a:pt x="2320322" y="566866"/>
                  <a:pt x="2255552" y="603061"/>
                </a:cubicBezTo>
                <a:cubicBezTo>
                  <a:pt x="2169192" y="651321"/>
                  <a:pt x="2146332" y="177611"/>
                  <a:pt x="2004092" y="191581"/>
                </a:cubicBezTo>
                <a:cubicBezTo>
                  <a:pt x="1861852" y="205551"/>
                  <a:pt x="1855502" y="871031"/>
                  <a:pt x="1767872" y="915481"/>
                </a:cubicBezTo>
                <a:cubicBezTo>
                  <a:pt x="1680242" y="959931"/>
                  <a:pt x="1598962" y="462091"/>
                  <a:pt x="1478312" y="458281"/>
                </a:cubicBezTo>
                <a:cubicBezTo>
                  <a:pt x="1357662" y="454471"/>
                  <a:pt x="1343692" y="763081"/>
                  <a:pt x="1272572" y="755461"/>
                </a:cubicBezTo>
                <a:cubicBezTo>
                  <a:pt x="1201452" y="747841"/>
                  <a:pt x="1196372" y="377001"/>
                  <a:pt x="1051592" y="412561"/>
                </a:cubicBezTo>
                <a:cubicBezTo>
                  <a:pt x="906812" y="448121"/>
                  <a:pt x="941102" y="1032321"/>
                  <a:pt x="861092" y="1014541"/>
                </a:cubicBezTo>
                <a:cubicBezTo>
                  <a:pt x="781082" y="996761"/>
                  <a:pt x="726472" y="318581"/>
                  <a:pt x="571532" y="305881"/>
                </a:cubicBezTo>
                <a:cubicBezTo>
                  <a:pt x="416592" y="293181"/>
                  <a:pt x="393732" y="808801"/>
                  <a:pt x="297212" y="755461"/>
                </a:cubicBezTo>
                <a:cubicBezTo>
                  <a:pt x="212757" y="708789"/>
                  <a:pt x="159417" y="335409"/>
                  <a:pt x="45306" y="84544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9B650DCB-2999-9CCB-880D-3F048261313E}"/>
              </a:ext>
            </a:extLst>
          </p:cNvPr>
          <p:cNvSpPr/>
          <p:nvPr/>
        </p:nvSpPr>
        <p:spPr>
          <a:xfrm>
            <a:off x="2903832" y="2328695"/>
            <a:ext cx="3302788" cy="729474"/>
          </a:xfrm>
          <a:custGeom>
            <a:avLst/>
            <a:gdLst>
              <a:gd name="connsiteX0" fmla="*/ 0 w 3302788"/>
              <a:gd name="connsiteY0" fmla="*/ 0 h 729474"/>
              <a:gd name="connsiteX1" fmla="*/ 3302788 w 3302788"/>
              <a:gd name="connsiteY1" fmla="*/ 0 h 729474"/>
              <a:gd name="connsiteX2" fmla="*/ 3288253 w 3302788"/>
              <a:gd name="connsiteY2" fmla="*/ 52261 h 729474"/>
              <a:gd name="connsiteX3" fmla="*/ 3178953 w 3302788"/>
              <a:gd name="connsiteY3" fmla="*/ 476064 h 729474"/>
              <a:gd name="connsiteX4" fmla="*/ 2904633 w 3302788"/>
              <a:gd name="connsiteY4" fmla="*/ 224604 h 729474"/>
              <a:gd name="connsiteX5" fmla="*/ 2767473 w 3302788"/>
              <a:gd name="connsiteY5" fmla="*/ 727524 h 729474"/>
              <a:gd name="connsiteX6" fmla="*/ 2538873 w 3302788"/>
              <a:gd name="connsiteY6" fmla="*/ 407484 h 729474"/>
              <a:gd name="connsiteX7" fmla="*/ 2173113 w 3302788"/>
              <a:gd name="connsiteY7" fmla="*/ 643704 h 729474"/>
              <a:gd name="connsiteX8" fmla="*/ 1921653 w 3302788"/>
              <a:gd name="connsiteY8" fmla="*/ 369384 h 729474"/>
              <a:gd name="connsiteX9" fmla="*/ 1715913 w 3302788"/>
              <a:gd name="connsiteY9" fmla="*/ 537024 h 729474"/>
              <a:gd name="connsiteX10" fmla="*/ 1548273 w 3302788"/>
              <a:gd name="connsiteY10" fmla="*/ 422724 h 729474"/>
              <a:gd name="connsiteX11" fmla="*/ 1289193 w 3302788"/>
              <a:gd name="connsiteY11" fmla="*/ 658944 h 729474"/>
              <a:gd name="connsiteX12" fmla="*/ 1045353 w 3302788"/>
              <a:gd name="connsiteY12" fmla="*/ 384624 h 729474"/>
              <a:gd name="connsiteX13" fmla="*/ 839613 w 3302788"/>
              <a:gd name="connsiteY13" fmla="*/ 651324 h 729474"/>
              <a:gd name="connsiteX14" fmla="*/ 572913 w 3302788"/>
              <a:gd name="connsiteY14" fmla="*/ 247464 h 729474"/>
              <a:gd name="connsiteX15" fmla="*/ 329073 w 3302788"/>
              <a:gd name="connsiteY15" fmla="*/ 506544 h 729474"/>
              <a:gd name="connsiteX16" fmla="*/ 43829 w 3302788"/>
              <a:gd name="connsiteY16" fmla="*/ 40496 h 72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02788" h="729474">
                <a:moveTo>
                  <a:pt x="0" y="0"/>
                </a:moveTo>
                <a:lnTo>
                  <a:pt x="3302788" y="0"/>
                </a:lnTo>
                <a:lnTo>
                  <a:pt x="3288253" y="52261"/>
                </a:lnTo>
                <a:cubicBezTo>
                  <a:pt x="3248248" y="222461"/>
                  <a:pt x="3233246" y="436059"/>
                  <a:pt x="3178953" y="476064"/>
                </a:cubicBezTo>
                <a:cubicBezTo>
                  <a:pt x="3106563" y="529404"/>
                  <a:pt x="3049413" y="243654"/>
                  <a:pt x="2904633" y="224604"/>
                </a:cubicBezTo>
                <a:cubicBezTo>
                  <a:pt x="2759853" y="205554"/>
                  <a:pt x="2828433" y="697044"/>
                  <a:pt x="2767473" y="727524"/>
                </a:cubicBezTo>
                <a:cubicBezTo>
                  <a:pt x="2706513" y="758004"/>
                  <a:pt x="2637933" y="421454"/>
                  <a:pt x="2538873" y="407484"/>
                </a:cubicBezTo>
                <a:cubicBezTo>
                  <a:pt x="2439813" y="393514"/>
                  <a:pt x="2275983" y="650054"/>
                  <a:pt x="2173113" y="643704"/>
                </a:cubicBezTo>
                <a:cubicBezTo>
                  <a:pt x="2070243" y="637354"/>
                  <a:pt x="2043573" y="371924"/>
                  <a:pt x="1921653" y="369384"/>
                </a:cubicBezTo>
                <a:cubicBezTo>
                  <a:pt x="1799733" y="366844"/>
                  <a:pt x="1778143" y="528134"/>
                  <a:pt x="1715913" y="537024"/>
                </a:cubicBezTo>
                <a:cubicBezTo>
                  <a:pt x="1653683" y="545914"/>
                  <a:pt x="1619393" y="402404"/>
                  <a:pt x="1548273" y="422724"/>
                </a:cubicBezTo>
                <a:cubicBezTo>
                  <a:pt x="1477153" y="443044"/>
                  <a:pt x="1433973" y="665294"/>
                  <a:pt x="1289193" y="658944"/>
                </a:cubicBezTo>
                <a:cubicBezTo>
                  <a:pt x="1144413" y="652594"/>
                  <a:pt x="1120283" y="385894"/>
                  <a:pt x="1045353" y="384624"/>
                </a:cubicBezTo>
                <a:cubicBezTo>
                  <a:pt x="970423" y="383354"/>
                  <a:pt x="918353" y="674184"/>
                  <a:pt x="839613" y="651324"/>
                </a:cubicBezTo>
                <a:cubicBezTo>
                  <a:pt x="760873" y="628464"/>
                  <a:pt x="741823" y="294454"/>
                  <a:pt x="572913" y="247464"/>
                </a:cubicBezTo>
                <a:cubicBezTo>
                  <a:pt x="404003" y="200474"/>
                  <a:pt x="429403" y="552264"/>
                  <a:pt x="329073" y="506544"/>
                </a:cubicBezTo>
                <a:cubicBezTo>
                  <a:pt x="241284" y="466539"/>
                  <a:pt x="197251" y="211646"/>
                  <a:pt x="43829" y="40496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54F30DD-A205-77C8-15D4-3059D0732533}"/>
              </a:ext>
            </a:extLst>
          </p:cNvPr>
          <p:cNvSpPr/>
          <p:nvPr/>
        </p:nvSpPr>
        <p:spPr>
          <a:xfrm>
            <a:off x="409622" y="3503406"/>
            <a:ext cx="3556238" cy="2105808"/>
          </a:xfrm>
          <a:custGeom>
            <a:avLst/>
            <a:gdLst>
              <a:gd name="connsiteX0" fmla="*/ 0 w 3556238"/>
              <a:gd name="connsiteY0" fmla="*/ 0 h 2105808"/>
              <a:gd name="connsiteX1" fmla="*/ 3556238 w 3556238"/>
              <a:gd name="connsiteY1" fmla="*/ 0 h 2105808"/>
              <a:gd name="connsiteX2" fmla="*/ 3550851 w 3556238"/>
              <a:gd name="connsiteY2" fmla="*/ 15474 h 2105808"/>
              <a:gd name="connsiteX3" fmla="*/ 3447612 w 3556238"/>
              <a:gd name="connsiteY3" fmla="*/ 1422848 h 2105808"/>
              <a:gd name="connsiteX4" fmla="*/ 3315214 w 3556238"/>
              <a:gd name="connsiteY4" fmla="*/ 803723 h 2105808"/>
              <a:gd name="connsiteX5" fmla="*/ 3236157 w 3556238"/>
              <a:gd name="connsiteY5" fmla="*/ 2105790 h 2105808"/>
              <a:gd name="connsiteX6" fmla="*/ 3005652 w 3556238"/>
              <a:gd name="connsiteY6" fmla="*/ 285563 h 2105808"/>
              <a:gd name="connsiteX7" fmla="*/ 2897066 w 3556238"/>
              <a:gd name="connsiteY7" fmla="*/ 834203 h 2105808"/>
              <a:gd name="connsiteX8" fmla="*/ 2758954 w 3556238"/>
              <a:gd name="connsiteY8" fmla="*/ 171263 h 2105808"/>
              <a:gd name="connsiteX9" fmla="*/ 2621794 w 3556238"/>
              <a:gd name="connsiteY9" fmla="*/ 1756223 h 2105808"/>
              <a:gd name="connsiteX10" fmla="*/ 2446534 w 3556238"/>
              <a:gd name="connsiteY10" fmla="*/ 277943 h 2105808"/>
              <a:gd name="connsiteX11" fmla="*/ 2243651 w 3556238"/>
              <a:gd name="connsiteY11" fmla="*/ 822773 h 2105808"/>
              <a:gd name="connsiteX12" fmla="*/ 2050294 w 3556238"/>
              <a:gd name="connsiteY12" fmla="*/ 460823 h 2105808"/>
              <a:gd name="connsiteX13" fmla="*/ 1905514 w 3556238"/>
              <a:gd name="connsiteY13" fmla="*/ 1359983 h 2105808"/>
              <a:gd name="connsiteX14" fmla="*/ 1745494 w 3556238"/>
              <a:gd name="connsiteY14" fmla="*/ 658943 h 2105808"/>
              <a:gd name="connsiteX15" fmla="*/ 1638814 w 3556238"/>
              <a:gd name="connsiteY15" fmla="*/ 918023 h 2105808"/>
              <a:gd name="connsiteX16" fmla="*/ 1455934 w 3556238"/>
              <a:gd name="connsiteY16" fmla="*/ 681803 h 2105808"/>
              <a:gd name="connsiteX17" fmla="*/ 1311154 w 3556238"/>
              <a:gd name="connsiteY17" fmla="*/ 1977203 h 2105808"/>
              <a:gd name="connsiteX18" fmla="*/ 1105414 w 3556238"/>
              <a:gd name="connsiteY18" fmla="*/ 407483 h 2105808"/>
              <a:gd name="connsiteX19" fmla="*/ 831094 w 3556238"/>
              <a:gd name="connsiteY19" fmla="*/ 1367603 h 2105808"/>
              <a:gd name="connsiteX20" fmla="*/ 556774 w 3556238"/>
              <a:gd name="connsiteY20" fmla="*/ 331283 h 2105808"/>
              <a:gd name="connsiteX21" fmla="*/ 246259 w 3556238"/>
              <a:gd name="connsiteY21" fmla="*/ 1085663 h 2105808"/>
              <a:gd name="connsiteX22" fmla="*/ 1762 w 3556238"/>
              <a:gd name="connsiteY22" fmla="*/ 1778 h 210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6238" h="2105808">
                <a:moveTo>
                  <a:pt x="0" y="0"/>
                </a:moveTo>
                <a:lnTo>
                  <a:pt x="3556238" y="0"/>
                </a:lnTo>
                <a:lnTo>
                  <a:pt x="3550851" y="15474"/>
                </a:lnTo>
                <a:cubicBezTo>
                  <a:pt x="3437919" y="420416"/>
                  <a:pt x="3524109" y="1404394"/>
                  <a:pt x="3447612" y="1422848"/>
                </a:cubicBezTo>
                <a:cubicBezTo>
                  <a:pt x="3366015" y="1442533"/>
                  <a:pt x="3436181" y="685137"/>
                  <a:pt x="3315214" y="803723"/>
                </a:cubicBezTo>
                <a:cubicBezTo>
                  <a:pt x="3194247" y="922309"/>
                  <a:pt x="3373476" y="2111188"/>
                  <a:pt x="3236157" y="2105790"/>
                </a:cubicBezTo>
                <a:cubicBezTo>
                  <a:pt x="3098838" y="2100392"/>
                  <a:pt x="3124080" y="321282"/>
                  <a:pt x="3005652" y="285563"/>
                </a:cubicBezTo>
                <a:cubicBezTo>
                  <a:pt x="2887224" y="249844"/>
                  <a:pt x="3023907" y="815153"/>
                  <a:pt x="2897066" y="834203"/>
                </a:cubicBezTo>
                <a:cubicBezTo>
                  <a:pt x="2770225" y="853253"/>
                  <a:pt x="2933420" y="174756"/>
                  <a:pt x="2758954" y="171263"/>
                </a:cubicBezTo>
                <a:cubicBezTo>
                  <a:pt x="2584488" y="167770"/>
                  <a:pt x="2772924" y="1715583"/>
                  <a:pt x="2621794" y="1756223"/>
                </a:cubicBezTo>
                <a:cubicBezTo>
                  <a:pt x="2470664" y="1796863"/>
                  <a:pt x="2666721" y="257306"/>
                  <a:pt x="2446534" y="277943"/>
                </a:cubicBezTo>
                <a:cubicBezTo>
                  <a:pt x="2226347" y="298580"/>
                  <a:pt x="2309691" y="792293"/>
                  <a:pt x="2243651" y="822773"/>
                </a:cubicBezTo>
                <a:cubicBezTo>
                  <a:pt x="2177611" y="853253"/>
                  <a:pt x="2249525" y="457013"/>
                  <a:pt x="2050294" y="460823"/>
                </a:cubicBezTo>
                <a:cubicBezTo>
                  <a:pt x="1851063" y="464633"/>
                  <a:pt x="2056326" y="1360300"/>
                  <a:pt x="1905514" y="1359983"/>
                </a:cubicBezTo>
                <a:cubicBezTo>
                  <a:pt x="1754702" y="1359666"/>
                  <a:pt x="1861381" y="661165"/>
                  <a:pt x="1745494" y="658943"/>
                </a:cubicBezTo>
                <a:cubicBezTo>
                  <a:pt x="1629607" y="656721"/>
                  <a:pt x="1710886" y="914213"/>
                  <a:pt x="1638814" y="918023"/>
                </a:cubicBezTo>
                <a:cubicBezTo>
                  <a:pt x="1566742" y="921833"/>
                  <a:pt x="1567694" y="648148"/>
                  <a:pt x="1455934" y="681803"/>
                </a:cubicBezTo>
                <a:cubicBezTo>
                  <a:pt x="1344174" y="715458"/>
                  <a:pt x="1650562" y="1980061"/>
                  <a:pt x="1311154" y="1977203"/>
                </a:cubicBezTo>
                <a:cubicBezTo>
                  <a:pt x="971746" y="1974345"/>
                  <a:pt x="1394974" y="409071"/>
                  <a:pt x="1105414" y="407483"/>
                </a:cubicBezTo>
                <a:cubicBezTo>
                  <a:pt x="815854" y="405895"/>
                  <a:pt x="993972" y="1380303"/>
                  <a:pt x="831094" y="1367603"/>
                </a:cubicBezTo>
                <a:cubicBezTo>
                  <a:pt x="668216" y="1354903"/>
                  <a:pt x="797121" y="321123"/>
                  <a:pt x="556774" y="331283"/>
                </a:cubicBezTo>
                <a:cubicBezTo>
                  <a:pt x="316427" y="341443"/>
                  <a:pt x="355479" y="1152973"/>
                  <a:pt x="246259" y="1085663"/>
                </a:cubicBezTo>
                <a:cubicBezTo>
                  <a:pt x="150692" y="1026767"/>
                  <a:pt x="198302" y="257087"/>
                  <a:pt x="1762" y="1778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F51BD10C-6D9B-12AA-D63A-DF35A74B6231}"/>
              </a:ext>
            </a:extLst>
          </p:cNvPr>
          <p:cNvSpPr/>
          <p:nvPr/>
        </p:nvSpPr>
        <p:spPr>
          <a:xfrm>
            <a:off x="7368664" y="3504494"/>
            <a:ext cx="2147561" cy="1171187"/>
          </a:xfrm>
          <a:custGeom>
            <a:avLst/>
            <a:gdLst>
              <a:gd name="connsiteX0" fmla="*/ 0 w 2147561"/>
              <a:gd name="connsiteY0" fmla="*/ 0 h 1171187"/>
              <a:gd name="connsiteX1" fmla="*/ 2147561 w 2147561"/>
              <a:gd name="connsiteY1" fmla="*/ 0 h 1171187"/>
              <a:gd name="connsiteX2" fmla="*/ 2146112 w 2147561"/>
              <a:gd name="connsiteY2" fmla="*/ 8779 h 1171187"/>
              <a:gd name="connsiteX3" fmla="*/ 2116551 w 2147561"/>
              <a:gd name="connsiteY3" fmla="*/ 848589 h 1171187"/>
              <a:gd name="connsiteX4" fmla="*/ 1977486 w 2147561"/>
              <a:gd name="connsiteY4" fmla="*/ 584429 h 1171187"/>
              <a:gd name="connsiteX5" fmla="*/ 1924146 w 2147561"/>
              <a:gd name="connsiteY5" fmla="*/ 1140689 h 1171187"/>
              <a:gd name="connsiteX6" fmla="*/ 1802226 w 2147561"/>
              <a:gd name="connsiteY6" fmla="*/ 546329 h 1171187"/>
              <a:gd name="connsiteX7" fmla="*/ 1718406 w 2147561"/>
              <a:gd name="connsiteY7" fmla="*/ 1171169 h 1171187"/>
              <a:gd name="connsiteX8" fmla="*/ 1604106 w 2147561"/>
              <a:gd name="connsiteY8" fmla="*/ 569189 h 1171187"/>
              <a:gd name="connsiteX9" fmla="*/ 1520286 w 2147561"/>
              <a:gd name="connsiteY9" fmla="*/ 881609 h 1171187"/>
              <a:gd name="connsiteX10" fmla="*/ 1428846 w 2147561"/>
              <a:gd name="connsiteY10" fmla="*/ 241529 h 1171187"/>
              <a:gd name="connsiteX11" fmla="*/ 1360266 w 2147561"/>
              <a:gd name="connsiteY11" fmla="*/ 873989 h 1171187"/>
              <a:gd name="connsiteX12" fmla="*/ 1253586 w 2147561"/>
              <a:gd name="connsiteY12" fmla="*/ 538709 h 1171187"/>
              <a:gd name="connsiteX13" fmla="*/ 1185006 w 2147561"/>
              <a:gd name="connsiteY13" fmla="*/ 706349 h 1171187"/>
              <a:gd name="connsiteX14" fmla="*/ 1108806 w 2147561"/>
              <a:gd name="connsiteY14" fmla="*/ 142469 h 1171187"/>
              <a:gd name="connsiteX15" fmla="*/ 1024986 w 2147561"/>
              <a:gd name="connsiteY15" fmla="*/ 1163549 h 1171187"/>
              <a:gd name="connsiteX16" fmla="*/ 918306 w 2147561"/>
              <a:gd name="connsiteY16" fmla="*/ 523469 h 1171187"/>
              <a:gd name="connsiteX17" fmla="*/ 826866 w 2147561"/>
              <a:gd name="connsiteY17" fmla="*/ 752069 h 1171187"/>
              <a:gd name="connsiteX18" fmla="*/ 720186 w 2147561"/>
              <a:gd name="connsiteY18" fmla="*/ 73889 h 1171187"/>
              <a:gd name="connsiteX19" fmla="*/ 651606 w 2147561"/>
              <a:gd name="connsiteY19" fmla="*/ 569189 h 1171187"/>
              <a:gd name="connsiteX20" fmla="*/ 552546 w 2147561"/>
              <a:gd name="connsiteY20" fmla="*/ 261849 h 1171187"/>
              <a:gd name="connsiteX21" fmla="*/ 500476 w 2147561"/>
              <a:gd name="connsiteY21" fmla="*/ 439649 h 1171187"/>
              <a:gd name="connsiteX22" fmla="*/ 423006 w 2147561"/>
              <a:gd name="connsiteY22" fmla="*/ 241529 h 1171187"/>
              <a:gd name="connsiteX23" fmla="*/ 362681 w 2147561"/>
              <a:gd name="connsiteY23" fmla="*/ 825094 h 1171187"/>
              <a:gd name="connsiteX24" fmla="*/ 240126 w 2147561"/>
              <a:gd name="connsiteY24" fmla="*/ 218669 h 1171187"/>
              <a:gd name="connsiteX25" fmla="*/ 125826 w 2147561"/>
              <a:gd name="connsiteY25" fmla="*/ 973049 h 1171187"/>
              <a:gd name="connsiteX26" fmla="*/ 1185 w 2147561"/>
              <a:gd name="connsiteY26" fmla="*/ 3641 h 117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47561" h="1171187">
                <a:moveTo>
                  <a:pt x="0" y="0"/>
                </a:moveTo>
                <a:lnTo>
                  <a:pt x="2147561" y="0"/>
                </a:lnTo>
                <a:lnTo>
                  <a:pt x="2146112" y="8779"/>
                </a:lnTo>
                <a:cubicBezTo>
                  <a:pt x="2106967" y="293659"/>
                  <a:pt x="2144332" y="748577"/>
                  <a:pt x="2116551" y="848589"/>
                </a:cubicBezTo>
                <a:cubicBezTo>
                  <a:pt x="2084801" y="962889"/>
                  <a:pt x="2009554" y="535746"/>
                  <a:pt x="1977486" y="584429"/>
                </a:cubicBezTo>
                <a:cubicBezTo>
                  <a:pt x="1945418" y="633112"/>
                  <a:pt x="1953356" y="1147039"/>
                  <a:pt x="1924146" y="1140689"/>
                </a:cubicBezTo>
                <a:cubicBezTo>
                  <a:pt x="1894936" y="1134339"/>
                  <a:pt x="1836516" y="541249"/>
                  <a:pt x="1802226" y="546329"/>
                </a:cubicBezTo>
                <a:cubicBezTo>
                  <a:pt x="1767936" y="551409"/>
                  <a:pt x="1751426" y="1167359"/>
                  <a:pt x="1718406" y="1171169"/>
                </a:cubicBezTo>
                <a:cubicBezTo>
                  <a:pt x="1685386" y="1174979"/>
                  <a:pt x="1672051" y="576174"/>
                  <a:pt x="1604106" y="569189"/>
                </a:cubicBezTo>
                <a:cubicBezTo>
                  <a:pt x="1536161" y="562204"/>
                  <a:pt x="1568546" y="891769"/>
                  <a:pt x="1520286" y="881609"/>
                </a:cubicBezTo>
                <a:cubicBezTo>
                  <a:pt x="1472026" y="871449"/>
                  <a:pt x="1509491" y="239624"/>
                  <a:pt x="1428846" y="241529"/>
                </a:cubicBezTo>
                <a:cubicBezTo>
                  <a:pt x="1348201" y="243434"/>
                  <a:pt x="1389476" y="824459"/>
                  <a:pt x="1360266" y="873989"/>
                </a:cubicBezTo>
                <a:cubicBezTo>
                  <a:pt x="1331056" y="923519"/>
                  <a:pt x="1282796" y="566649"/>
                  <a:pt x="1253586" y="538709"/>
                </a:cubicBezTo>
                <a:cubicBezTo>
                  <a:pt x="1224376" y="510769"/>
                  <a:pt x="1209136" y="772389"/>
                  <a:pt x="1185006" y="706349"/>
                </a:cubicBezTo>
                <a:cubicBezTo>
                  <a:pt x="1160876" y="640309"/>
                  <a:pt x="1211676" y="145644"/>
                  <a:pt x="1108806" y="142469"/>
                </a:cubicBezTo>
                <a:cubicBezTo>
                  <a:pt x="1005936" y="139294"/>
                  <a:pt x="1104361" y="1173074"/>
                  <a:pt x="1024986" y="1163549"/>
                </a:cubicBezTo>
                <a:cubicBezTo>
                  <a:pt x="945611" y="1154024"/>
                  <a:pt x="1024351" y="509499"/>
                  <a:pt x="918306" y="523469"/>
                </a:cubicBezTo>
                <a:cubicBezTo>
                  <a:pt x="812261" y="537439"/>
                  <a:pt x="907511" y="766674"/>
                  <a:pt x="826866" y="752069"/>
                </a:cubicBezTo>
                <a:cubicBezTo>
                  <a:pt x="746221" y="737464"/>
                  <a:pt x="803371" y="75794"/>
                  <a:pt x="720186" y="73889"/>
                </a:cubicBezTo>
                <a:cubicBezTo>
                  <a:pt x="637001" y="71984"/>
                  <a:pt x="723996" y="560087"/>
                  <a:pt x="651606" y="569189"/>
                </a:cubicBezTo>
                <a:cubicBezTo>
                  <a:pt x="579216" y="578291"/>
                  <a:pt x="622184" y="261214"/>
                  <a:pt x="552546" y="261849"/>
                </a:cubicBezTo>
                <a:cubicBezTo>
                  <a:pt x="482908" y="262484"/>
                  <a:pt x="522066" y="443036"/>
                  <a:pt x="500476" y="439649"/>
                </a:cubicBezTo>
                <a:cubicBezTo>
                  <a:pt x="478886" y="436262"/>
                  <a:pt x="445972" y="177288"/>
                  <a:pt x="423006" y="241529"/>
                </a:cubicBezTo>
                <a:cubicBezTo>
                  <a:pt x="400040" y="305770"/>
                  <a:pt x="424911" y="822554"/>
                  <a:pt x="362681" y="825094"/>
                </a:cubicBezTo>
                <a:cubicBezTo>
                  <a:pt x="300451" y="827634"/>
                  <a:pt x="368502" y="219410"/>
                  <a:pt x="240126" y="218669"/>
                </a:cubicBezTo>
                <a:cubicBezTo>
                  <a:pt x="111750" y="217928"/>
                  <a:pt x="177896" y="1034009"/>
                  <a:pt x="125826" y="973049"/>
                </a:cubicBezTo>
                <a:cubicBezTo>
                  <a:pt x="83519" y="923519"/>
                  <a:pt x="85228" y="308490"/>
                  <a:pt x="1185" y="3641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444DE614-3BC5-5BBC-5B56-3445256F7BDC}"/>
              </a:ext>
            </a:extLst>
          </p:cNvPr>
          <p:cNvSpPr/>
          <p:nvPr/>
        </p:nvSpPr>
        <p:spPr>
          <a:xfrm>
            <a:off x="4921142" y="5609214"/>
            <a:ext cx="2570955" cy="1029761"/>
          </a:xfrm>
          <a:custGeom>
            <a:avLst/>
            <a:gdLst>
              <a:gd name="connsiteX0" fmla="*/ 0 w 2570955"/>
              <a:gd name="connsiteY0" fmla="*/ 0 h 1465835"/>
              <a:gd name="connsiteX1" fmla="*/ 2563418 w 2570955"/>
              <a:gd name="connsiteY1" fmla="*/ 0 h 1465835"/>
              <a:gd name="connsiteX2" fmla="*/ 2562742 w 2570955"/>
              <a:gd name="connsiteY2" fmla="*/ 58342 h 1465835"/>
              <a:gd name="connsiteX3" fmla="*/ 2493305 w 2570955"/>
              <a:gd name="connsiteY3" fmla="*/ 1465809 h 1465835"/>
              <a:gd name="connsiteX4" fmla="*/ 2379005 w 2570955"/>
              <a:gd name="connsiteY4" fmla="*/ 223749 h 1465835"/>
              <a:gd name="connsiteX5" fmla="*/ 2199935 w 2570955"/>
              <a:gd name="connsiteY5" fmla="*/ 761912 h 1465835"/>
              <a:gd name="connsiteX6" fmla="*/ 2036105 w 2570955"/>
              <a:gd name="connsiteY6" fmla="*/ 299949 h 1465835"/>
              <a:gd name="connsiteX7" fmla="*/ 1921805 w 2570955"/>
              <a:gd name="connsiteY7" fmla="*/ 1148626 h 1465835"/>
              <a:gd name="connsiteX8" fmla="*/ 1730352 w 2570955"/>
              <a:gd name="connsiteY8" fmla="*/ 759054 h 1465835"/>
              <a:gd name="connsiteX9" fmla="*/ 1540805 w 2570955"/>
              <a:gd name="connsiteY9" fmla="*/ 1275309 h 1465835"/>
              <a:gd name="connsiteX10" fmla="*/ 1335065 w 2570955"/>
              <a:gd name="connsiteY10" fmla="*/ 178029 h 1465835"/>
              <a:gd name="connsiteX11" fmla="*/ 1203620 w 2570955"/>
              <a:gd name="connsiteY11" fmla="*/ 1300074 h 1465835"/>
              <a:gd name="connsiteX12" fmla="*/ 970258 w 2570955"/>
              <a:gd name="connsiteY12" fmla="*/ 808584 h 1465835"/>
              <a:gd name="connsiteX13" fmla="*/ 839765 w 2570955"/>
              <a:gd name="connsiteY13" fmla="*/ 1130529 h 1465835"/>
              <a:gd name="connsiteX14" fmla="*/ 649265 w 2570955"/>
              <a:gd name="connsiteY14" fmla="*/ 292329 h 1465835"/>
              <a:gd name="connsiteX15" fmla="*/ 419713 w 2570955"/>
              <a:gd name="connsiteY15" fmla="*/ 1276262 h 1465835"/>
              <a:gd name="connsiteX16" fmla="*/ 187302 w 2570955"/>
              <a:gd name="connsiteY16" fmla="*/ 459017 h 1465835"/>
              <a:gd name="connsiteX17" fmla="*/ 58715 w 2570955"/>
              <a:gd name="connsiteY17" fmla="*/ 715239 h 1465835"/>
              <a:gd name="connsiteX18" fmla="*/ 3402 w 2570955"/>
              <a:gd name="connsiteY18" fmla="*/ 15132 h 146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70955" h="1465835">
                <a:moveTo>
                  <a:pt x="0" y="0"/>
                </a:moveTo>
                <a:lnTo>
                  <a:pt x="2563418" y="0"/>
                </a:lnTo>
                <a:lnTo>
                  <a:pt x="2562742" y="58342"/>
                </a:lnTo>
                <a:cubicBezTo>
                  <a:pt x="2561717" y="504161"/>
                  <a:pt x="2607486" y="1459975"/>
                  <a:pt x="2493305" y="1465809"/>
                </a:cubicBezTo>
                <a:cubicBezTo>
                  <a:pt x="2362813" y="1472477"/>
                  <a:pt x="2527913" y="222003"/>
                  <a:pt x="2379005" y="223749"/>
                </a:cubicBezTo>
                <a:cubicBezTo>
                  <a:pt x="2230097" y="225495"/>
                  <a:pt x="2304710" y="744450"/>
                  <a:pt x="2199935" y="761912"/>
                </a:cubicBezTo>
                <a:cubicBezTo>
                  <a:pt x="2095160" y="779374"/>
                  <a:pt x="2082460" y="235497"/>
                  <a:pt x="2036105" y="299949"/>
                </a:cubicBezTo>
                <a:cubicBezTo>
                  <a:pt x="1989750" y="364401"/>
                  <a:pt x="2001339" y="1134021"/>
                  <a:pt x="1921805" y="1148626"/>
                </a:cubicBezTo>
                <a:cubicBezTo>
                  <a:pt x="1842271" y="1163231"/>
                  <a:pt x="1793852" y="737940"/>
                  <a:pt x="1730352" y="759054"/>
                </a:cubicBezTo>
                <a:cubicBezTo>
                  <a:pt x="1666852" y="780168"/>
                  <a:pt x="1673361" y="1257847"/>
                  <a:pt x="1540805" y="1275309"/>
                </a:cubicBezTo>
                <a:cubicBezTo>
                  <a:pt x="1408249" y="1292771"/>
                  <a:pt x="1524612" y="188190"/>
                  <a:pt x="1335065" y="178029"/>
                </a:cubicBezTo>
                <a:cubicBezTo>
                  <a:pt x="1145518" y="167868"/>
                  <a:pt x="1307284" y="1294994"/>
                  <a:pt x="1203620" y="1300074"/>
                </a:cubicBezTo>
                <a:cubicBezTo>
                  <a:pt x="1099956" y="1305154"/>
                  <a:pt x="1030900" y="836841"/>
                  <a:pt x="970258" y="808584"/>
                </a:cubicBezTo>
                <a:cubicBezTo>
                  <a:pt x="909616" y="780327"/>
                  <a:pt x="893264" y="1216571"/>
                  <a:pt x="839765" y="1130529"/>
                </a:cubicBezTo>
                <a:cubicBezTo>
                  <a:pt x="786266" y="1044487"/>
                  <a:pt x="771661" y="310902"/>
                  <a:pt x="649265" y="292329"/>
                </a:cubicBezTo>
                <a:cubicBezTo>
                  <a:pt x="526869" y="273756"/>
                  <a:pt x="496707" y="1248481"/>
                  <a:pt x="419713" y="1276262"/>
                </a:cubicBezTo>
                <a:cubicBezTo>
                  <a:pt x="342719" y="1304043"/>
                  <a:pt x="247468" y="552521"/>
                  <a:pt x="187302" y="459017"/>
                </a:cubicBezTo>
                <a:cubicBezTo>
                  <a:pt x="127136" y="365513"/>
                  <a:pt x="131581" y="780167"/>
                  <a:pt x="58715" y="715239"/>
                </a:cubicBezTo>
                <a:cubicBezTo>
                  <a:pt x="-5042" y="658427"/>
                  <a:pt x="46179" y="250111"/>
                  <a:pt x="3402" y="15132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D54C6F7-5371-F5E3-44B3-8BFD23160368}"/>
              </a:ext>
            </a:extLst>
          </p:cNvPr>
          <p:cNvSpPr/>
          <p:nvPr/>
        </p:nvSpPr>
        <p:spPr>
          <a:xfrm>
            <a:off x="4169989" y="3503406"/>
            <a:ext cx="2632614" cy="1611470"/>
          </a:xfrm>
          <a:custGeom>
            <a:avLst/>
            <a:gdLst>
              <a:gd name="connsiteX0" fmla="*/ 0 w 2632614"/>
              <a:gd name="connsiteY0" fmla="*/ 0 h 1611470"/>
              <a:gd name="connsiteX1" fmla="*/ 2632614 w 2632614"/>
              <a:gd name="connsiteY1" fmla="*/ 0 h 1611470"/>
              <a:gd name="connsiteX2" fmla="*/ 2629916 w 2632614"/>
              <a:gd name="connsiteY2" fmla="*/ 13959 h 1611470"/>
              <a:gd name="connsiteX3" fmla="*/ 2543394 w 2632614"/>
              <a:gd name="connsiteY3" fmla="*/ 625924 h 1611470"/>
              <a:gd name="connsiteX4" fmla="*/ 2368134 w 2632614"/>
              <a:gd name="connsiteY4" fmla="*/ 161104 h 1611470"/>
              <a:gd name="connsiteX5" fmla="*/ 2223354 w 2632614"/>
              <a:gd name="connsiteY5" fmla="*/ 1608904 h 1611470"/>
              <a:gd name="connsiteX6" fmla="*/ 2048094 w 2632614"/>
              <a:gd name="connsiteY6" fmla="*/ 519244 h 1611470"/>
              <a:gd name="connsiteX7" fmla="*/ 1906171 w 2632614"/>
              <a:gd name="connsiteY7" fmla="*/ 710697 h 1611470"/>
              <a:gd name="connsiteX8" fmla="*/ 1773774 w 2632614"/>
              <a:gd name="connsiteY8" fmla="*/ 534484 h 1611470"/>
              <a:gd name="connsiteX9" fmla="*/ 1682334 w 2632614"/>
              <a:gd name="connsiteY9" fmla="*/ 976444 h 1611470"/>
              <a:gd name="connsiteX10" fmla="*/ 1522314 w 2632614"/>
              <a:gd name="connsiteY10" fmla="*/ 702124 h 1611470"/>
              <a:gd name="connsiteX11" fmla="*/ 1362294 w 2632614"/>
              <a:gd name="connsiteY11" fmla="*/ 1486984 h 1611470"/>
              <a:gd name="connsiteX12" fmla="*/ 1225134 w 2632614"/>
              <a:gd name="connsiteY12" fmla="*/ 511624 h 1611470"/>
              <a:gd name="connsiteX13" fmla="*/ 1049874 w 2632614"/>
              <a:gd name="connsiteY13" fmla="*/ 1098364 h 1611470"/>
              <a:gd name="connsiteX14" fmla="*/ 905094 w 2632614"/>
              <a:gd name="connsiteY14" fmla="*/ 412564 h 1611470"/>
              <a:gd name="connsiteX15" fmla="*/ 821274 w 2632614"/>
              <a:gd name="connsiteY15" fmla="*/ 686884 h 1611470"/>
              <a:gd name="connsiteX16" fmla="*/ 714594 w 2632614"/>
              <a:gd name="connsiteY16" fmla="*/ 176344 h 1611470"/>
              <a:gd name="connsiteX17" fmla="*/ 521237 w 2632614"/>
              <a:gd name="connsiteY17" fmla="*/ 886909 h 1611470"/>
              <a:gd name="connsiteX18" fmla="*/ 265014 w 2632614"/>
              <a:gd name="connsiteY18" fmla="*/ 168724 h 1611470"/>
              <a:gd name="connsiteX19" fmla="*/ 135474 w 2632614"/>
              <a:gd name="connsiteY19" fmla="*/ 1022164 h 1611470"/>
              <a:gd name="connsiteX20" fmla="*/ 10930 w 2632614"/>
              <a:gd name="connsiteY20" fmla="*/ 36196 h 161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32614" h="1611470">
                <a:moveTo>
                  <a:pt x="0" y="0"/>
                </a:moveTo>
                <a:lnTo>
                  <a:pt x="2632614" y="0"/>
                </a:lnTo>
                <a:lnTo>
                  <a:pt x="2629916" y="13959"/>
                </a:lnTo>
                <a:cubicBezTo>
                  <a:pt x="2593783" y="229798"/>
                  <a:pt x="2598124" y="615646"/>
                  <a:pt x="2543394" y="625924"/>
                </a:cubicBezTo>
                <a:cubicBezTo>
                  <a:pt x="2480846" y="637671"/>
                  <a:pt x="2483387" y="125861"/>
                  <a:pt x="2368134" y="161104"/>
                </a:cubicBezTo>
                <a:cubicBezTo>
                  <a:pt x="2252881" y="196347"/>
                  <a:pt x="2276694" y="1549214"/>
                  <a:pt x="2223354" y="1608904"/>
                </a:cubicBezTo>
                <a:cubicBezTo>
                  <a:pt x="2170014" y="1668594"/>
                  <a:pt x="2100958" y="668945"/>
                  <a:pt x="2048094" y="519244"/>
                </a:cubicBezTo>
                <a:cubicBezTo>
                  <a:pt x="1995230" y="369543"/>
                  <a:pt x="1980466" y="708157"/>
                  <a:pt x="1906171" y="710697"/>
                </a:cubicBezTo>
                <a:cubicBezTo>
                  <a:pt x="1831876" y="713237"/>
                  <a:pt x="1811080" y="490193"/>
                  <a:pt x="1773774" y="534484"/>
                </a:cubicBezTo>
                <a:cubicBezTo>
                  <a:pt x="1736468" y="578775"/>
                  <a:pt x="1724244" y="948504"/>
                  <a:pt x="1682334" y="976444"/>
                </a:cubicBezTo>
                <a:cubicBezTo>
                  <a:pt x="1640424" y="1004384"/>
                  <a:pt x="1618516" y="697997"/>
                  <a:pt x="1522314" y="702124"/>
                </a:cubicBezTo>
                <a:cubicBezTo>
                  <a:pt x="1426112" y="706251"/>
                  <a:pt x="1483262" y="1475871"/>
                  <a:pt x="1362294" y="1486984"/>
                </a:cubicBezTo>
                <a:cubicBezTo>
                  <a:pt x="1241326" y="1498097"/>
                  <a:pt x="1320067" y="485906"/>
                  <a:pt x="1225134" y="511624"/>
                </a:cubicBezTo>
                <a:cubicBezTo>
                  <a:pt x="1130201" y="537342"/>
                  <a:pt x="1103214" y="1114874"/>
                  <a:pt x="1049874" y="1098364"/>
                </a:cubicBezTo>
                <a:cubicBezTo>
                  <a:pt x="996534" y="1081854"/>
                  <a:pt x="943194" y="481144"/>
                  <a:pt x="905094" y="412564"/>
                </a:cubicBezTo>
                <a:cubicBezTo>
                  <a:pt x="866994" y="343984"/>
                  <a:pt x="853024" y="726254"/>
                  <a:pt x="821274" y="686884"/>
                </a:cubicBezTo>
                <a:cubicBezTo>
                  <a:pt x="789524" y="647514"/>
                  <a:pt x="764600" y="143007"/>
                  <a:pt x="714594" y="176344"/>
                </a:cubicBezTo>
                <a:cubicBezTo>
                  <a:pt x="664588" y="209681"/>
                  <a:pt x="653317" y="883417"/>
                  <a:pt x="521237" y="886909"/>
                </a:cubicBezTo>
                <a:cubicBezTo>
                  <a:pt x="389157" y="890401"/>
                  <a:pt x="386458" y="150944"/>
                  <a:pt x="265014" y="168724"/>
                </a:cubicBezTo>
                <a:cubicBezTo>
                  <a:pt x="143570" y="186504"/>
                  <a:pt x="251362" y="1027403"/>
                  <a:pt x="135474" y="1022164"/>
                </a:cubicBezTo>
                <a:cubicBezTo>
                  <a:pt x="26829" y="1017253"/>
                  <a:pt x="67200" y="279829"/>
                  <a:pt x="10930" y="36196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F9C22BF4-12B0-2621-8C7F-A411E5BEC157}"/>
              </a:ext>
            </a:extLst>
          </p:cNvPr>
          <p:cNvSpPr/>
          <p:nvPr/>
        </p:nvSpPr>
        <p:spPr>
          <a:xfrm>
            <a:off x="7616952" y="5588668"/>
            <a:ext cx="2084137" cy="967287"/>
          </a:xfrm>
          <a:custGeom>
            <a:avLst/>
            <a:gdLst>
              <a:gd name="connsiteX0" fmla="*/ 0 w 2084137"/>
              <a:gd name="connsiteY0" fmla="*/ 0 h 967287"/>
              <a:gd name="connsiteX1" fmla="*/ 2084137 w 2084137"/>
              <a:gd name="connsiteY1" fmla="*/ 0 h 967287"/>
              <a:gd name="connsiteX2" fmla="*/ 2056328 w 2084137"/>
              <a:gd name="connsiteY2" fmla="*/ 142024 h 967287"/>
              <a:gd name="connsiteX3" fmla="*/ 1915060 w 2084137"/>
              <a:gd name="connsiteY3" fmla="*/ 943561 h 967287"/>
              <a:gd name="connsiteX4" fmla="*/ 1793140 w 2084137"/>
              <a:gd name="connsiteY4" fmla="*/ 683908 h 967287"/>
              <a:gd name="connsiteX5" fmla="*/ 1716940 w 2084137"/>
              <a:gd name="connsiteY5" fmla="*/ 782397 h 967287"/>
              <a:gd name="connsiteX6" fmla="*/ 1671220 w 2084137"/>
              <a:gd name="connsiteY6" fmla="*/ 549605 h 967287"/>
              <a:gd name="connsiteX7" fmla="*/ 1610260 w 2084137"/>
              <a:gd name="connsiteY7" fmla="*/ 630187 h 967287"/>
              <a:gd name="connsiteX8" fmla="*/ 1503580 w 2084137"/>
              <a:gd name="connsiteY8" fmla="*/ 155648 h 967287"/>
              <a:gd name="connsiteX9" fmla="*/ 1396900 w 2084137"/>
              <a:gd name="connsiteY9" fmla="*/ 862979 h 967287"/>
              <a:gd name="connsiteX10" fmla="*/ 1290220 w 2084137"/>
              <a:gd name="connsiteY10" fmla="*/ 295857 h 967287"/>
              <a:gd name="connsiteX11" fmla="*/ 1114960 w 2084137"/>
              <a:gd name="connsiteY11" fmla="*/ 495884 h 967287"/>
              <a:gd name="connsiteX12" fmla="*/ 985420 w 2084137"/>
              <a:gd name="connsiteY12" fmla="*/ 272045 h 967287"/>
              <a:gd name="connsiteX13" fmla="*/ 909220 w 2084137"/>
              <a:gd name="connsiteY13" fmla="*/ 692862 h 967287"/>
              <a:gd name="connsiteX14" fmla="*/ 764440 w 2084137"/>
              <a:gd name="connsiteY14" fmla="*/ 200416 h 967287"/>
              <a:gd name="connsiteX15" fmla="*/ 642520 w 2084137"/>
              <a:gd name="connsiteY15" fmla="*/ 621233 h 967287"/>
              <a:gd name="connsiteX16" fmla="*/ 558700 w 2084137"/>
              <a:gd name="connsiteY16" fmla="*/ 343673 h 967287"/>
              <a:gd name="connsiteX17" fmla="*/ 467260 w 2084137"/>
              <a:gd name="connsiteY17" fmla="*/ 710769 h 967287"/>
              <a:gd name="connsiteX18" fmla="*/ 322480 w 2084137"/>
              <a:gd name="connsiteY18" fmla="*/ 164602 h 967287"/>
              <a:gd name="connsiteX19" fmla="*/ 170080 w 2084137"/>
              <a:gd name="connsiteY19" fmla="*/ 657048 h 967287"/>
              <a:gd name="connsiteX20" fmla="*/ 14287 w 2084137"/>
              <a:gd name="connsiteY20" fmla="*/ 51718 h 967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84137" h="967287">
                <a:moveTo>
                  <a:pt x="0" y="0"/>
                </a:moveTo>
                <a:lnTo>
                  <a:pt x="2084137" y="0"/>
                </a:lnTo>
                <a:lnTo>
                  <a:pt x="2056328" y="142024"/>
                </a:lnTo>
                <a:cubicBezTo>
                  <a:pt x="2000785" y="458141"/>
                  <a:pt x="1961732" y="856145"/>
                  <a:pt x="1915060" y="943561"/>
                </a:cubicBezTo>
                <a:cubicBezTo>
                  <a:pt x="1852830" y="1060116"/>
                  <a:pt x="1826160" y="710769"/>
                  <a:pt x="1793140" y="683908"/>
                </a:cubicBezTo>
                <a:cubicBezTo>
                  <a:pt x="1760120" y="657048"/>
                  <a:pt x="1737260" y="804781"/>
                  <a:pt x="1716940" y="782397"/>
                </a:cubicBezTo>
                <a:cubicBezTo>
                  <a:pt x="1696620" y="760014"/>
                  <a:pt x="1689000" y="574973"/>
                  <a:pt x="1671220" y="549605"/>
                </a:cubicBezTo>
                <a:cubicBezTo>
                  <a:pt x="1653440" y="524237"/>
                  <a:pt x="1638200" y="695846"/>
                  <a:pt x="1610260" y="630187"/>
                </a:cubicBezTo>
                <a:cubicBezTo>
                  <a:pt x="1582320" y="564528"/>
                  <a:pt x="1539140" y="116850"/>
                  <a:pt x="1503580" y="155648"/>
                </a:cubicBezTo>
                <a:cubicBezTo>
                  <a:pt x="1468020" y="194447"/>
                  <a:pt x="1432460" y="839611"/>
                  <a:pt x="1396900" y="862979"/>
                </a:cubicBezTo>
                <a:cubicBezTo>
                  <a:pt x="1361340" y="886348"/>
                  <a:pt x="1367690" y="334180"/>
                  <a:pt x="1290220" y="295857"/>
                </a:cubicBezTo>
                <a:cubicBezTo>
                  <a:pt x="1212750" y="257535"/>
                  <a:pt x="1165760" y="499853"/>
                  <a:pt x="1114960" y="495884"/>
                </a:cubicBezTo>
                <a:cubicBezTo>
                  <a:pt x="1064160" y="491914"/>
                  <a:pt x="1019710" y="239215"/>
                  <a:pt x="985420" y="272045"/>
                </a:cubicBezTo>
                <a:cubicBezTo>
                  <a:pt x="951130" y="304874"/>
                  <a:pt x="946050" y="704800"/>
                  <a:pt x="909220" y="692862"/>
                </a:cubicBezTo>
                <a:cubicBezTo>
                  <a:pt x="872390" y="680924"/>
                  <a:pt x="808890" y="212354"/>
                  <a:pt x="764440" y="200416"/>
                </a:cubicBezTo>
                <a:cubicBezTo>
                  <a:pt x="719990" y="188478"/>
                  <a:pt x="676810" y="597357"/>
                  <a:pt x="642520" y="621233"/>
                </a:cubicBezTo>
                <a:cubicBezTo>
                  <a:pt x="608230" y="645110"/>
                  <a:pt x="587910" y="328751"/>
                  <a:pt x="558700" y="343673"/>
                </a:cubicBezTo>
                <a:cubicBezTo>
                  <a:pt x="529490" y="358596"/>
                  <a:pt x="506630" y="740614"/>
                  <a:pt x="467260" y="710769"/>
                </a:cubicBezTo>
                <a:cubicBezTo>
                  <a:pt x="427890" y="680924"/>
                  <a:pt x="417730" y="181176"/>
                  <a:pt x="322480" y="164602"/>
                </a:cubicBezTo>
                <a:cubicBezTo>
                  <a:pt x="227230" y="148029"/>
                  <a:pt x="231463" y="703477"/>
                  <a:pt x="170080" y="657048"/>
                </a:cubicBezTo>
                <a:cubicBezTo>
                  <a:pt x="124043" y="622226"/>
                  <a:pt x="72290" y="274935"/>
                  <a:pt x="14287" y="51718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81D43C3-FEC9-9A88-CAEB-171C1C0FC1DE}"/>
              </a:ext>
            </a:extLst>
          </p:cNvPr>
          <p:cNvSpPr/>
          <p:nvPr/>
        </p:nvSpPr>
        <p:spPr>
          <a:xfrm>
            <a:off x="6683562" y="2318761"/>
            <a:ext cx="2922512" cy="1014938"/>
          </a:xfrm>
          <a:custGeom>
            <a:avLst/>
            <a:gdLst>
              <a:gd name="connsiteX0" fmla="*/ 0 w 3228934"/>
              <a:gd name="connsiteY0" fmla="*/ 0 h 1864233"/>
              <a:gd name="connsiteX1" fmla="*/ 3228934 w 3228934"/>
              <a:gd name="connsiteY1" fmla="*/ 0 h 1864233"/>
              <a:gd name="connsiteX2" fmla="*/ 3228877 w 3228934"/>
              <a:gd name="connsiteY2" fmla="*/ 18635 h 1864233"/>
              <a:gd name="connsiteX3" fmla="*/ 3122432 w 3228934"/>
              <a:gd name="connsiteY3" fmla="*/ 1123293 h 1864233"/>
              <a:gd name="connsiteX4" fmla="*/ 3015752 w 3228934"/>
              <a:gd name="connsiteY4" fmla="*/ 841353 h 1864233"/>
              <a:gd name="connsiteX5" fmla="*/ 2893832 w 3228934"/>
              <a:gd name="connsiteY5" fmla="*/ 1138533 h 1864233"/>
              <a:gd name="connsiteX6" fmla="*/ 2787152 w 3228934"/>
              <a:gd name="connsiteY6" fmla="*/ 925173 h 1864233"/>
              <a:gd name="connsiteX7" fmla="*/ 2703332 w 3228934"/>
              <a:gd name="connsiteY7" fmla="*/ 1496673 h 1864233"/>
              <a:gd name="connsiteX8" fmla="*/ 2589032 w 3228934"/>
              <a:gd name="connsiteY8" fmla="*/ 650853 h 1864233"/>
              <a:gd name="connsiteX9" fmla="*/ 2520452 w 3228934"/>
              <a:gd name="connsiteY9" fmla="*/ 1862433 h 1864233"/>
              <a:gd name="connsiteX10" fmla="*/ 2291852 w 3228934"/>
              <a:gd name="connsiteY10" fmla="*/ 323193 h 1864233"/>
              <a:gd name="connsiteX11" fmla="*/ 2131832 w 3228934"/>
              <a:gd name="connsiteY11" fmla="*/ 1603353 h 1864233"/>
              <a:gd name="connsiteX12" fmla="*/ 2017532 w 3228934"/>
              <a:gd name="connsiteY12" fmla="*/ 727053 h 1864233"/>
              <a:gd name="connsiteX13" fmla="*/ 1895612 w 3228934"/>
              <a:gd name="connsiteY13" fmla="*/ 1511913 h 1864233"/>
              <a:gd name="connsiteX14" fmla="*/ 1796552 w 3228934"/>
              <a:gd name="connsiteY14" fmla="*/ 483213 h 1864233"/>
              <a:gd name="connsiteX15" fmla="*/ 1659392 w 3228934"/>
              <a:gd name="connsiteY15" fmla="*/ 864213 h 1864233"/>
              <a:gd name="connsiteX16" fmla="*/ 1484132 w 3228934"/>
              <a:gd name="connsiteY16" fmla="*/ 544173 h 1864233"/>
              <a:gd name="connsiteX17" fmla="*/ 1316492 w 3228934"/>
              <a:gd name="connsiteY17" fmla="*/ 1092813 h 1864233"/>
              <a:gd name="connsiteX18" fmla="*/ 1217432 w 3228934"/>
              <a:gd name="connsiteY18" fmla="*/ 620373 h 1864233"/>
              <a:gd name="connsiteX19" fmla="*/ 1065032 w 3228934"/>
              <a:gd name="connsiteY19" fmla="*/ 1565253 h 1864233"/>
              <a:gd name="connsiteX20" fmla="*/ 844052 w 3228934"/>
              <a:gd name="connsiteY20" fmla="*/ 704193 h 1864233"/>
              <a:gd name="connsiteX21" fmla="*/ 653552 w 3228934"/>
              <a:gd name="connsiteY21" fmla="*/ 1504293 h 1864233"/>
              <a:gd name="connsiteX22" fmla="*/ 455432 w 3228934"/>
              <a:gd name="connsiteY22" fmla="*/ 338433 h 1864233"/>
              <a:gd name="connsiteX23" fmla="*/ 226832 w 3228934"/>
              <a:gd name="connsiteY23" fmla="*/ 1092813 h 1864233"/>
              <a:gd name="connsiteX24" fmla="*/ 16337 w 3228934"/>
              <a:gd name="connsiteY24" fmla="*/ 38411 h 1864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28934" h="1864233">
                <a:moveTo>
                  <a:pt x="0" y="0"/>
                </a:moveTo>
                <a:lnTo>
                  <a:pt x="3228934" y="0"/>
                </a:lnTo>
                <a:lnTo>
                  <a:pt x="3228877" y="18635"/>
                </a:lnTo>
                <a:cubicBezTo>
                  <a:pt x="3225347" y="418666"/>
                  <a:pt x="3186726" y="1067334"/>
                  <a:pt x="3122432" y="1123293"/>
                </a:cubicBezTo>
                <a:cubicBezTo>
                  <a:pt x="3053852" y="1182983"/>
                  <a:pt x="3053852" y="838813"/>
                  <a:pt x="3015752" y="841353"/>
                </a:cubicBezTo>
                <a:cubicBezTo>
                  <a:pt x="2977652" y="843893"/>
                  <a:pt x="2931932" y="1124563"/>
                  <a:pt x="2893832" y="1138533"/>
                </a:cubicBezTo>
                <a:cubicBezTo>
                  <a:pt x="2855732" y="1152503"/>
                  <a:pt x="2818902" y="865483"/>
                  <a:pt x="2787152" y="925173"/>
                </a:cubicBezTo>
                <a:cubicBezTo>
                  <a:pt x="2755402" y="984863"/>
                  <a:pt x="2736352" y="1542393"/>
                  <a:pt x="2703332" y="1496673"/>
                </a:cubicBezTo>
                <a:cubicBezTo>
                  <a:pt x="2670312" y="1450953"/>
                  <a:pt x="2619512" y="589893"/>
                  <a:pt x="2589032" y="650853"/>
                </a:cubicBezTo>
                <a:cubicBezTo>
                  <a:pt x="2558552" y="711813"/>
                  <a:pt x="2569982" y="1917043"/>
                  <a:pt x="2520452" y="1862433"/>
                </a:cubicBezTo>
                <a:cubicBezTo>
                  <a:pt x="2470922" y="1807823"/>
                  <a:pt x="2356622" y="366373"/>
                  <a:pt x="2291852" y="323193"/>
                </a:cubicBezTo>
                <a:cubicBezTo>
                  <a:pt x="2227082" y="280013"/>
                  <a:pt x="2177552" y="1536043"/>
                  <a:pt x="2131832" y="1603353"/>
                </a:cubicBezTo>
                <a:cubicBezTo>
                  <a:pt x="2086112" y="1670663"/>
                  <a:pt x="2056902" y="742293"/>
                  <a:pt x="2017532" y="727053"/>
                </a:cubicBezTo>
                <a:cubicBezTo>
                  <a:pt x="1978162" y="711813"/>
                  <a:pt x="1932442" y="1552553"/>
                  <a:pt x="1895612" y="1511913"/>
                </a:cubicBezTo>
                <a:cubicBezTo>
                  <a:pt x="1858782" y="1471273"/>
                  <a:pt x="1851162" y="568303"/>
                  <a:pt x="1796552" y="483213"/>
                </a:cubicBezTo>
                <a:cubicBezTo>
                  <a:pt x="1741942" y="398123"/>
                  <a:pt x="1711462" y="854053"/>
                  <a:pt x="1659392" y="864213"/>
                </a:cubicBezTo>
                <a:cubicBezTo>
                  <a:pt x="1607322" y="874373"/>
                  <a:pt x="1541282" y="506073"/>
                  <a:pt x="1484132" y="544173"/>
                </a:cubicBezTo>
                <a:cubicBezTo>
                  <a:pt x="1426982" y="582273"/>
                  <a:pt x="1360942" y="1080113"/>
                  <a:pt x="1316492" y="1092813"/>
                </a:cubicBezTo>
                <a:cubicBezTo>
                  <a:pt x="1272042" y="1105513"/>
                  <a:pt x="1259342" y="541633"/>
                  <a:pt x="1217432" y="620373"/>
                </a:cubicBezTo>
                <a:cubicBezTo>
                  <a:pt x="1175522" y="699113"/>
                  <a:pt x="1165362" y="1558903"/>
                  <a:pt x="1065032" y="1565253"/>
                </a:cubicBezTo>
                <a:cubicBezTo>
                  <a:pt x="964702" y="1571603"/>
                  <a:pt x="958352" y="714353"/>
                  <a:pt x="844052" y="704193"/>
                </a:cubicBezTo>
                <a:cubicBezTo>
                  <a:pt x="729752" y="694033"/>
                  <a:pt x="718322" y="1565253"/>
                  <a:pt x="653552" y="1504293"/>
                </a:cubicBezTo>
                <a:cubicBezTo>
                  <a:pt x="588782" y="1443333"/>
                  <a:pt x="595132" y="361293"/>
                  <a:pt x="455432" y="338433"/>
                </a:cubicBezTo>
                <a:cubicBezTo>
                  <a:pt x="315732" y="315573"/>
                  <a:pt x="309382" y="1161393"/>
                  <a:pt x="226832" y="1092813"/>
                </a:cubicBezTo>
                <a:cubicBezTo>
                  <a:pt x="154601" y="1032806"/>
                  <a:pt x="132932" y="356332"/>
                  <a:pt x="16337" y="38411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7EA69E12-6FAE-CA26-8404-0A7416582F88}"/>
              </a:ext>
            </a:extLst>
          </p:cNvPr>
          <p:cNvSpPr/>
          <p:nvPr/>
        </p:nvSpPr>
        <p:spPr>
          <a:xfrm>
            <a:off x="5042445" y="715458"/>
            <a:ext cx="2116061" cy="1350528"/>
          </a:xfrm>
          <a:custGeom>
            <a:avLst/>
            <a:gdLst>
              <a:gd name="connsiteX0" fmla="*/ 0 w 2116061"/>
              <a:gd name="connsiteY0" fmla="*/ 0 h 1350528"/>
              <a:gd name="connsiteX1" fmla="*/ 2116061 w 2116061"/>
              <a:gd name="connsiteY1" fmla="*/ 0 h 1350528"/>
              <a:gd name="connsiteX2" fmla="*/ 2109386 w 2116061"/>
              <a:gd name="connsiteY2" fmla="*/ 18852 h 1350528"/>
              <a:gd name="connsiteX3" fmla="*/ 1988381 w 2116061"/>
              <a:gd name="connsiteY3" fmla="*/ 793562 h 1350528"/>
              <a:gd name="connsiteX4" fmla="*/ 1881701 w 2116061"/>
              <a:gd name="connsiteY4" fmla="*/ 443042 h 1350528"/>
              <a:gd name="connsiteX5" fmla="*/ 1816931 w 2116061"/>
              <a:gd name="connsiteY5" fmla="*/ 594172 h 1350528"/>
              <a:gd name="connsiteX6" fmla="*/ 1744541 w 2116061"/>
              <a:gd name="connsiteY6" fmla="*/ 382082 h 1350528"/>
              <a:gd name="connsiteX7" fmla="*/ 1698186 w 2116061"/>
              <a:gd name="connsiteY7" fmla="*/ 674182 h 1350528"/>
              <a:gd name="connsiteX8" fmla="*/ 1622621 w 2116061"/>
              <a:gd name="connsiteY8" fmla="*/ 595442 h 1350528"/>
              <a:gd name="connsiteX9" fmla="*/ 1554041 w 2116061"/>
              <a:gd name="connsiteY9" fmla="*/ 1349822 h 1350528"/>
              <a:gd name="connsiteX10" fmla="*/ 1454981 w 2116061"/>
              <a:gd name="connsiteY10" fmla="*/ 443042 h 1350528"/>
              <a:gd name="connsiteX11" fmla="*/ 1355921 w 2116061"/>
              <a:gd name="connsiteY11" fmla="*/ 671642 h 1350528"/>
              <a:gd name="connsiteX12" fmla="*/ 1294961 w 2116061"/>
              <a:gd name="connsiteY12" fmla="*/ 443042 h 1350528"/>
              <a:gd name="connsiteX13" fmla="*/ 1211141 w 2116061"/>
              <a:gd name="connsiteY13" fmla="*/ 778322 h 1350528"/>
              <a:gd name="connsiteX14" fmla="*/ 1160976 w 2116061"/>
              <a:gd name="connsiteY14" fmla="*/ 391607 h 1350528"/>
              <a:gd name="connsiteX15" fmla="*/ 1084141 w 2116061"/>
              <a:gd name="connsiteY15" fmla="*/ 552262 h 1350528"/>
              <a:gd name="connsiteX16" fmla="*/ 981271 w 2116061"/>
              <a:gd name="connsiteY16" fmla="*/ 429707 h 1350528"/>
              <a:gd name="connsiteX17" fmla="*/ 960316 w 2116061"/>
              <a:gd name="connsiteY17" fmla="*/ 1280607 h 1350528"/>
              <a:gd name="connsiteX18" fmla="*/ 860621 w 2116061"/>
              <a:gd name="connsiteY18" fmla="*/ 511622 h 1350528"/>
              <a:gd name="connsiteX19" fmla="*/ 795216 w 2116061"/>
              <a:gd name="connsiteY19" fmla="*/ 731967 h 1350528"/>
              <a:gd name="connsiteX20" fmla="*/ 685361 w 2116061"/>
              <a:gd name="connsiteY20" fmla="*/ 244922 h 1350528"/>
              <a:gd name="connsiteX21" fmla="*/ 601541 w 2116061"/>
              <a:gd name="connsiteY21" fmla="*/ 641162 h 1350528"/>
              <a:gd name="connsiteX22" fmla="*/ 487876 w 2116061"/>
              <a:gd name="connsiteY22" fmla="*/ 430977 h 1350528"/>
              <a:gd name="connsiteX23" fmla="*/ 419296 w 2116061"/>
              <a:gd name="connsiteY23" fmla="*/ 722442 h 1350528"/>
              <a:gd name="connsiteX24" fmla="*/ 292296 w 2116061"/>
              <a:gd name="connsiteY24" fmla="*/ 156657 h 1350528"/>
              <a:gd name="connsiteX25" fmla="*/ 165296 w 2116061"/>
              <a:gd name="connsiteY25" fmla="*/ 552262 h 1350528"/>
              <a:gd name="connsiteX26" fmla="*/ 24528 w 2116061"/>
              <a:gd name="connsiteY26" fmla="*/ 37050 h 1350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16061" h="1350528">
                <a:moveTo>
                  <a:pt x="0" y="0"/>
                </a:moveTo>
                <a:lnTo>
                  <a:pt x="2116061" y="0"/>
                </a:lnTo>
                <a:lnTo>
                  <a:pt x="2109386" y="18852"/>
                </a:lnTo>
                <a:cubicBezTo>
                  <a:pt x="2038179" y="253043"/>
                  <a:pt x="2037832" y="726887"/>
                  <a:pt x="1988381" y="793562"/>
                </a:cubicBezTo>
                <a:cubicBezTo>
                  <a:pt x="1931866" y="869762"/>
                  <a:pt x="1910276" y="476274"/>
                  <a:pt x="1881701" y="443042"/>
                </a:cubicBezTo>
                <a:cubicBezTo>
                  <a:pt x="1853126" y="409810"/>
                  <a:pt x="1839791" y="604332"/>
                  <a:pt x="1816931" y="594172"/>
                </a:cubicBezTo>
                <a:cubicBezTo>
                  <a:pt x="1794071" y="584012"/>
                  <a:pt x="1764332" y="368747"/>
                  <a:pt x="1744541" y="382082"/>
                </a:cubicBezTo>
                <a:cubicBezTo>
                  <a:pt x="1724750" y="395417"/>
                  <a:pt x="1718506" y="638622"/>
                  <a:pt x="1698186" y="674182"/>
                </a:cubicBezTo>
                <a:cubicBezTo>
                  <a:pt x="1677866" y="709742"/>
                  <a:pt x="1646645" y="482835"/>
                  <a:pt x="1622621" y="595442"/>
                </a:cubicBezTo>
                <a:cubicBezTo>
                  <a:pt x="1598597" y="708049"/>
                  <a:pt x="1581981" y="1375222"/>
                  <a:pt x="1554041" y="1349822"/>
                </a:cubicBezTo>
                <a:cubicBezTo>
                  <a:pt x="1526101" y="1324422"/>
                  <a:pt x="1488001" y="556072"/>
                  <a:pt x="1454981" y="443042"/>
                </a:cubicBezTo>
                <a:cubicBezTo>
                  <a:pt x="1421961" y="330012"/>
                  <a:pt x="1382591" y="671642"/>
                  <a:pt x="1355921" y="671642"/>
                </a:cubicBezTo>
                <a:cubicBezTo>
                  <a:pt x="1329251" y="671642"/>
                  <a:pt x="1319091" y="425262"/>
                  <a:pt x="1294961" y="443042"/>
                </a:cubicBezTo>
                <a:cubicBezTo>
                  <a:pt x="1270831" y="460822"/>
                  <a:pt x="1233472" y="786894"/>
                  <a:pt x="1211141" y="778322"/>
                </a:cubicBezTo>
                <a:cubicBezTo>
                  <a:pt x="1188810" y="769750"/>
                  <a:pt x="1182143" y="429284"/>
                  <a:pt x="1160976" y="391607"/>
                </a:cubicBezTo>
                <a:cubicBezTo>
                  <a:pt x="1139809" y="353930"/>
                  <a:pt x="1114092" y="545912"/>
                  <a:pt x="1084141" y="552262"/>
                </a:cubicBezTo>
                <a:cubicBezTo>
                  <a:pt x="1054190" y="558612"/>
                  <a:pt x="1001908" y="308316"/>
                  <a:pt x="981271" y="429707"/>
                </a:cubicBezTo>
                <a:cubicBezTo>
                  <a:pt x="960634" y="551098"/>
                  <a:pt x="1018524" y="1232030"/>
                  <a:pt x="960316" y="1280607"/>
                </a:cubicBezTo>
                <a:cubicBezTo>
                  <a:pt x="902108" y="1329184"/>
                  <a:pt x="888138" y="603062"/>
                  <a:pt x="860621" y="511622"/>
                </a:cubicBezTo>
                <a:cubicBezTo>
                  <a:pt x="833104" y="420182"/>
                  <a:pt x="824426" y="776417"/>
                  <a:pt x="795216" y="731967"/>
                </a:cubicBezTo>
                <a:cubicBezTo>
                  <a:pt x="766006" y="687517"/>
                  <a:pt x="717640" y="260056"/>
                  <a:pt x="685361" y="244922"/>
                </a:cubicBezTo>
                <a:cubicBezTo>
                  <a:pt x="653082" y="229788"/>
                  <a:pt x="634455" y="610153"/>
                  <a:pt x="601541" y="641162"/>
                </a:cubicBezTo>
                <a:cubicBezTo>
                  <a:pt x="568627" y="672171"/>
                  <a:pt x="540475" y="423780"/>
                  <a:pt x="487876" y="430977"/>
                </a:cubicBezTo>
                <a:cubicBezTo>
                  <a:pt x="435277" y="438174"/>
                  <a:pt x="451893" y="768162"/>
                  <a:pt x="419296" y="722442"/>
                </a:cubicBezTo>
                <a:cubicBezTo>
                  <a:pt x="386699" y="676722"/>
                  <a:pt x="375904" y="191370"/>
                  <a:pt x="292296" y="156657"/>
                </a:cubicBezTo>
                <a:cubicBezTo>
                  <a:pt x="208688" y="121944"/>
                  <a:pt x="254725" y="572794"/>
                  <a:pt x="165296" y="552262"/>
                </a:cubicBezTo>
                <a:cubicBezTo>
                  <a:pt x="87046" y="534297"/>
                  <a:pt x="103437" y="205020"/>
                  <a:pt x="24528" y="37050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D86297D-E68C-9C21-BCA8-DA8D2A1121AE}"/>
              </a:ext>
            </a:extLst>
          </p:cNvPr>
          <p:cNvSpPr/>
          <p:nvPr/>
        </p:nvSpPr>
        <p:spPr>
          <a:xfrm>
            <a:off x="7404664" y="722556"/>
            <a:ext cx="908053" cy="1179735"/>
          </a:xfrm>
          <a:custGeom>
            <a:avLst/>
            <a:gdLst>
              <a:gd name="connsiteX0" fmla="*/ 0 w 908053"/>
              <a:gd name="connsiteY0" fmla="*/ 0 h 1179735"/>
              <a:gd name="connsiteX1" fmla="*/ 908053 w 908053"/>
              <a:gd name="connsiteY1" fmla="*/ 0 h 1179735"/>
              <a:gd name="connsiteX2" fmla="*/ 904732 w 908053"/>
              <a:gd name="connsiteY2" fmla="*/ 27912 h 1179735"/>
              <a:gd name="connsiteX3" fmla="*/ 848384 w 908053"/>
              <a:gd name="connsiteY3" fmla="*/ 547183 h 1179735"/>
              <a:gd name="connsiteX4" fmla="*/ 775994 w 908053"/>
              <a:gd name="connsiteY4" fmla="*/ 316678 h 1179735"/>
              <a:gd name="connsiteX5" fmla="*/ 701064 w 908053"/>
              <a:gd name="connsiteY5" fmla="*/ 436693 h 1179735"/>
              <a:gd name="connsiteX6" fmla="*/ 621054 w 908053"/>
              <a:gd name="connsiteY6" fmla="*/ 256353 h 1179735"/>
              <a:gd name="connsiteX7" fmla="*/ 535964 w 908053"/>
              <a:gd name="connsiteY7" fmla="*/ 615763 h 1179735"/>
              <a:gd name="connsiteX8" fmla="*/ 444524 w 908053"/>
              <a:gd name="connsiteY8" fmla="*/ 364303 h 1179735"/>
              <a:gd name="connsiteX9" fmla="*/ 375944 w 908053"/>
              <a:gd name="connsiteY9" fmla="*/ 1179643 h 1179735"/>
              <a:gd name="connsiteX10" fmla="*/ 261644 w 908053"/>
              <a:gd name="connsiteY10" fmla="*/ 211903 h 1179735"/>
              <a:gd name="connsiteX11" fmla="*/ 139724 w 908053"/>
              <a:gd name="connsiteY11" fmla="*/ 836743 h 1179735"/>
              <a:gd name="connsiteX12" fmla="*/ 5410 w 908053"/>
              <a:gd name="connsiteY12" fmla="*/ 27579 h 117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08053" h="1179735">
                <a:moveTo>
                  <a:pt x="0" y="0"/>
                </a:moveTo>
                <a:lnTo>
                  <a:pt x="908053" y="0"/>
                </a:lnTo>
                <a:lnTo>
                  <a:pt x="904732" y="27912"/>
                </a:lnTo>
                <a:cubicBezTo>
                  <a:pt x="888806" y="181698"/>
                  <a:pt x="868109" y="497084"/>
                  <a:pt x="848384" y="547183"/>
                </a:cubicBezTo>
                <a:cubicBezTo>
                  <a:pt x="825842" y="604439"/>
                  <a:pt x="800547" y="335093"/>
                  <a:pt x="775994" y="316678"/>
                </a:cubicBezTo>
                <a:cubicBezTo>
                  <a:pt x="751441" y="298263"/>
                  <a:pt x="726887" y="446747"/>
                  <a:pt x="701064" y="436693"/>
                </a:cubicBezTo>
                <a:cubicBezTo>
                  <a:pt x="675241" y="426639"/>
                  <a:pt x="670796" y="245558"/>
                  <a:pt x="621054" y="256353"/>
                </a:cubicBezTo>
                <a:cubicBezTo>
                  <a:pt x="571312" y="267148"/>
                  <a:pt x="565386" y="597771"/>
                  <a:pt x="535964" y="615763"/>
                </a:cubicBezTo>
                <a:cubicBezTo>
                  <a:pt x="506542" y="633755"/>
                  <a:pt x="471194" y="270323"/>
                  <a:pt x="444524" y="364303"/>
                </a:cubicBezTo>
                <a:cubicBezTo>
                  <a:pt x="417854" y="458283"/>
                  <a:pt x="428649" y="1189168"/>
                  <a:pt x="375944" y="1179643"/>
                </a:cubicBezTo>
                <a:cubicBezTo>
                  <a:pt x="323239" y="1170118"/>
                  <a:pt x="335939" y="205553"/>
                  <a:pt x="261644" y="211903"/>
                </a:cubicBezTo>
                <a:cubicBezTo>
                  <a:pt x="187349" y="218253"/>
                  <a:pt x="236244" y="851348"/>
                  <a:pt x="139724" y="836743"/>
                </a:cubicBezTo>
                <a:cubicBezTo>
                  <a:pt x="55269" y="823964"/>
                  <a:pt x="43254" y="256462"/>
                  <a:pt x="5410" y="27579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4FAEB31-4568-B820-58DD-75BA9CEE6926}"/>
              </a:ext>
            </a:extLst>
          </p:cNvPr>
          <p:cNvSpPr/>
          <p:nvPr/>
        </p:nvSpPr>
        <p:spPr>
          <a:xfrm>
            <a:off x="346443" y="5609214"/>
            <a:ext cx="4449844" cy="760112"/>
          </a:xfrm>
          <a:custGeom>
            <a:avLst/>
            <a:gdLst>
              <a:gd name="connsiteX0" fmla="*/ 0 w 4449844"/>
              <a:gd name="connsiteY0" fmla="*/ 0 h 760112"/>
              <a:gd name="connsiteX1" fmla="*/ 4449844 w 4449844"/>
              <a:gd name="connsiteY1" fmla="*/ 0 h 760112"/>
              <a:gd name="connsiteX2" fmla="*/ 4428227 w 4449844"/>
              <a:gd name="connsiteY2" fmla="*/ 20465 h 760112"/>
              <a:gd name="connsiteX3" fmla="*/ 4153122 w 4449844"/>
              <a:gd name="connsiteY3" fmla="*/ 459868 h 760112"/>
              <a:gd name="connsiteX4" fmla="*/ 3824198 w 4449844"/>
              <a:gd name="connsiteY4" fmla="*/ 183408 h 760112"/>
              <a:gd name="connsiteX5" fmla="*/ 3630191 w 4449844"/>
              <a:gd name="connsiteY5" fmla="*/ 272386 h 760112"/>
              <a:gd name="connsiteX6" fmla="*/ 3493334 w 4449844"/>
              <a:gd name="connsiteY6" fmla="*/ 187667 h 760112"/>
              <a:gd name="connsiteX7" fmla="*/ 3253834 w 4449844"/>
              <a:gd name="connsiteY7" fmla="*/ 367695 h 760112"/>
              <a:gd name="connsiteX8" fmla="*/ 2980118 w 4449844"/>
              <a:gd name="connsiteY8" fmla="*/ 166487 h 760112"/>
              <a:gd name="connsiteX9" fmla="*/ 2637975 w 4449844"/>
              <a:gd name="connsiteY9" fmla="*/ 759520 h 760112"/>
              <a:gd name="connsiteX10" fmla="*/ 2178023 w 4449844"/>
              <a:gd name="connsiteY10" fmla="*/ 281852 h 760112"/>
              <a:gd name="connsiteX11" fmla="*/ 1833937 w 4449844"/>
              <a:gd name="connsiteY11" fmla="*/ 505364 h 760112"/>
              <a:gd name="connsiteX12" fmla="*/ 1320722 w 4449844"/>
              <a:gd name="connsiteY12" fmla="*/ 230027 h 760112"/>
              <a:gd name="connsiteX13" fmla="*/ 687756 w 4449844"/>
              <a:gd name="connsiteY13" fmla="*/ 664212 h 760112"/>
              <a:gd name="connsiteX14" fmla="*/ 17142 w 4449844"/>
              <a:gd name="connsiteY14" fmla="*/ 18284 h 76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49844" h="760112">
                <a:moveTo>
                  <a:pt x="0" y="0"/>
                </a:moveTo>
                <a:lnTo>
                  <a:pt x="4449844" y="0"/>
                </a:lnTo>
                <a:lnTo>
                  <a:pt x="4428227" y="20465"/>
                </a:lnTo>
                <a:cubicBezTo>
                  <a:pt x="4287409" y="182673"/>
                  <a:pt x="4251013" y="426824"/>
                  <a:pt x="4153122" y="459868"/>
                </a:cubicBezTo>
                <a:cubicBezTo>
                  <a:pt x="4041246" y="497633"/>
                  <a:pt x="3911353" y="214655"/>
                  <a:pt x="3824198" y="183408"/>
                </a:cubicBezTo>
                <a:cubicBezTo>
                  <a:pt x="3737044" y="152162"/>
                  <a:pt x="3685335" y="271676"/>
                  <a:pt x="3630191" y="272386"/>
                </a:cubicBezTo>
                <a:cubicBezTo>
                  <a:pt x="3575047" y="273096"/>
                  <a:pt x="3556060" y="171783"/>
                  <a:pt x="3493334" y="187667"/>
                </a:cubicBezTo>
                <a:cubicBezTo>
                  <a:pt x="3430608" y="203552"/>
                  <a:pt x="3339369" y="371225"/>
                  <a:pt x="3253834" y="367695"/>
                </a:cubicBezTo>
                <a:cubicBezTo>
                  <a:pt x="3168298" y="364165"/>
                  <a:pt x="3082762" y="101183"/>
                  <a:pt x="2980118" y="166487"/>
                </a:cubicBezTo>
                <a:cubicBezTo>
                  <a:pt x="2877475" y="231792"/>
                  <a:pt x="2771657" y="740293"/>
                  <a:pt x="2637975" y="759520"/>
                </a:cubicBezTo>
                <a:cubicBezTo>
                  <a:pt x="2504293" y="778748"/>
                  <a:pt x="2312029" y="324212"/>
                  <a:pt x="2178023" y="281852"/>
                </a:cubicBezTo>
                <a:cubicBezTo>
                  <a:pt x="2044017" y="239493"/>
                  <a:pt x="1976821" y="514002"/>
                  <a:pt x="1833937" y="505364"/>
                </a:cubicBezTo>
                <a:cubicBezTo>
                  <a:pt x="1691054" y="496726"/>
                  <a:pt x="1511752" y="203552"/>
                  <a:pt x="1320722" y="230027"/>
                </a:cubicBezTo>
                <a:cubicBezTo>
                  <a:pt x="1129692" y="256502"/>
                  <a:pt x="910150" y="704974"/>
                  <a:pt x="687756" y="664212"/>
                </a:cubicBezTo>
                <a:cubicBezTo>
                  <a:pt x="479262" y="625997"/>
                  <a:pt x="180421" y="199701"/>
                  <a:pt x="17142" y="18284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6A2A30B6-6D73-CC24-E174-5D3FA921C512}"/>
              </a:ext>
            </a:extLst>
          </p:cNvPr>
          <p:cNvSpPr/>
          <p:nvPr/>
        </p:nvSpPr>
        <p:spPr>
          <a:xfrm>
            <a:off x="8442444" y="722556"/>
            <a:ext cx="1163630" cy="1350528"/>
          </a:xfrm>
          <a:custGeom>
            <a:avLst/>
            <a:gdLst>
              <a:gd name="connsiteX0" fmla="*/ 13510 w 580518"/>
              <a:gd name="connsiteY0" fmla="*/ 0 h 406207"/>
              <a:gd name="connsiteX1" fmla="*/ 577114 w 580518"/>
              <a:gd name="connsiteY1" fmla="*/ 0 h 406207"/>
              <a:gd name="connsiteX2" fmla="*/ 580221 w 580518"/>
              <a:gd name="connsiteY2" fmla="*/ 11370 h 406207"/>
              <a:gd name="connsiteX3" fmla="*/ 496505 w 580518"/>
              <a:gd name="connsiteY3" fmla="*/ 177462 h 406207"/>
              <a:gd name="connsiteX4" fmla="*/ 426655 w 580518"/>
              <a:gd name="connsiteY4" fmla="*/ 66337 h 406207"/>
              <a:gd name="connsiteX5" fmla="*/ 372680 w 580518"/>
              <a:gd name="connsiteY5" fmla="*/ 275887 h 406207"/>
              <a:gd name="connsiteX6" fmla="*/ 309180 w 580518"/>
              <a:gd name="connsiteY6" fmla="*/ 94912 h 406207"/>
              <a:gd name="connsiteX7" fmla="*/ 255205 w 580518"/>
              <a:gd name="connsiteY7" fmla="*/ 406062 h 406207"/>
              <a:gd name="connsiteX8" fmla="*/ 175830 w 580518"/>
              <a:gd name="connsiteY8" fmla="*/ 218737 h 406207"/>
              <a:gd name="connsiteX9" fmla="*/ 80580 w 580518"/>
              <a:gd name="connsiteY9" fmla="*/ 333037 h 406207"/>
              <a:gd name="connsiteX10" fmla="*/ 10628 w 580518"/>
              <a:gd name="connsiteY10" fmla="*/ 4285 h 40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0518" h="406207">
                <a:moveTo>
                  <a:pt x="13510" y="0"/>
                </a:moveTo>
                <a:lnTo>
                  <a:pt x="577114" y="0"/>
                </a:lnTo>
                <a:lnTo>
                  <a:pt x="580221" y="11370"/>
                </a:lnTo>
                <a:cubicBezTo>
                  <a:pt x="585206" y="79533"/>
                  <a:pt x="526270" y="185797"/>
                  <a:pt x="496505" y="177462"/>
                </a:cubicBezTo>
                <a:cubicBezTo>
                  <a:pt x="456818" y="166349"/>
                  <a:pt x="466342" y="62633"/>
                  <a:pt x="426655" y="66337"/>
                </a:cubicBezTo>
                <a:cubicBezTo>
                  <a:pt x="386968" y="70041"/>
                  <a:pt x="411309" y="274300"/>
                  <a:pt x="372680" y="275887"/>
                </a:cubicBezTo>
                <a:cubicBezTo>
                  <a:pt x="334051" y="277474"/>
                  <a:pt x="357334" y="95441"/>
                  <a:pt x="309180" y="94912"/>
                </a:cubicBezTo>
                <a:cubicBezTo>
                  <a:pt x="261026" y="94383"/>
                  <a:pt x="328230" y="414000"/>
                  <a:pt x="255205" y="406062"/>
                </a:cubicBezTo>
                <a:cubicBezTo>
                  <a:pt x="182180" y="398124"/>
                  <a:pt x="223984" y="211858"/>
                  <a:pt x="175830" y="218737"/>
                </a:cubicBezTo>
                <a:cubicBezTo>
                  <a:pt x="127676" y="225616"/>
                  <a:pt x="126617" y="336212"/>
                  <a:pt x="80580" y="333037"/>
                </a:cubicBezTo>
                <a:cubicBezTo>
                  <a:pt x="40298" y="330259"/>
                  <a:pt x="-25914" y="102626"/>
                  <a:pt x="10628" y="4285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304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CC531-0455-0B20-51AD-ACA49DB2D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92FACE-B6E1-D4AC-08DF-83AF2224C272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流れる液体の図形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8D70ACE-F3CC-098D-E6A5-A3FE33953081}"/>
              </a:ext>
            </a:extLst>
          </p:cNvPr>
          <p:cNvSpPr/>
          <p:nvPr/>
        </p:nvSpPr>
        <p:spPr>
          <a:xfrm>
            <a:off x="301972" y="694577"/>
            <a:ext cx="2001804" cy="683769"/>
          </a:xfrm>
          <a:custGeom>
            <a:avLst/>
            <a:gdLst>
              <a:gd name="connsiteX0" fmla="*/ 0 w 2001804"/>
              <a:gd name="connsiteY0" fmla="*/ 0 h 683769"/>
              <a:gd name="connsiteX1" fmla="*/ 2001804 w 2001804"/>
              <a:gd name="connsiteY1" fmla="*/ 0 h 683769"/>
              <a:gd name="connsiteX2" fmla="*/ 2001156 w 2001804"/>
              <a:gd name="connsiteY2" fmla="*/ 3686 h 683769"/>
              <a:gd name="connsiteX3" fmla="*/ 1911492 w 2001804"/>
              <a:gd name="connsiteY3" fmla="*/ 328342 h 683769"/>
              <a:gd name="connsiteX4" fmla="*/ 1647812 w 2001804"/>
              <a:gd name="connsiteY4" fmla="*/ 159696 h 683769"/>
              <a:gd name="connsiteX5" fmla="*/ 1464932 w 2001804"/>
              <a:gd name="connsiteY5" fmla="*/ 578796 h 683769"/>
              <a:gd name="connsiteX6" fmla="*/ 1153087 w 2001804"/>
              <a:gd name="connsiteY6" fmla="*/ 280466 h 683769"/>
              <a:gd name="connsiteX7" fmla="*/ 885812 w 2001804"/>
              <a:gd name="connsiteY7" fmla="*/ 662616 h 683769"/>
              <a:gd name="connsiteX8" fmla="*/ 626732 w 2001804"/>
              <a:gd name="connsiteY8" fmla="*/ 494976 h 683769"/>
              <a:gd name="connsiteX9" fmla="*/ 451472 w 2001804"/>
              <a:gd name="connsiteY9" fmla="*/ 677856 h 683769"/>
              <a:gd name="connsiteX10" fmla="*/ 327539 w 2001804"/>
              <a:gd name="connsiteY10" fmla="*/ 225688 h 683769"/>
              <a:gd name="connsiteX11" fmla="*/ 139052 w 2001804"/>
              <a:gd name="connsiteY11" fmla="*/ 578796 h 683769"/>
              <a:gd name="connsiteX12" fmla="*/ 10962 w 2001804"/>
              <a:gd name="connsiteY12" fmla="*/ 32037 h 68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01804" h="683769">
                <a:moveTo>
                  <a:pt x="0" y="0"/>
                </a:moveTo>
                <a:lnTo>
                  <a:pt x="2001804" y="0"/>
                </a:lnTo>
                <a:lnTo>
                  <a:pt x="2001156" y="3686"/>
                </a:lnTo>
                <a:cubicBezTo>
                  <a:pt x="1983446" y="143310"/>
                  <a:pt x="1994126" y="307189"/>
                  <a:pt x="1911492" y="328342"/>
                </a:cubicBezTo>
                <a:cubicBezTo>
                  <a:pt x="1801314" y="356546"/>
                  <a:pt x="1765371" y="152460"/>
                  <a:pt x="1647812" y="159696"/>
                </a:cubicBezTo>
                <a:cubicBezTo>
                  <a:pt x="1530253" y="166932"/>
                  <a:pt x="1547386" y="558668"/>
                  <a:pt x="1464932" y="578796"/>
                </a:cubicBezTo>
                <a:cubicBezTo>
                  <a:pt x="1382478" y="598924"/>
                  <a:pt x="1318618" y="283749"/>
                  <a:pt x="1153087" y="280466"/>
                </a:cubicBezTo>
                <a:cubicBezTo>
                  <a:pt x="987556" y="277183"/>
                  <a:pt x="973538" y="626864"/>
                  <a:pt x="885812" y="662616"/>
                </a:cubicBezTo>
                <a:cubicBezTo>
                  <a:pt x="798086" y="698368"/>
                  <a:pt x="699122" y="492436"/>
                  <a:pt x="626732" y="494976"/>
                </a:cubicBezTo>
                <a:cubicBezTo>
                  <a:pt x="554342" y="497516"/>
                  <a:pt x="501338" y="722737"/>
                  <a:pt x="451472" y="677856"/>
                </a:cubicBezTo>
                <a:cubicBezTo>
                  <a:pt x="401607" y="632975"/>
                  <a:pt x="431367" y="224945"/>
                  <a:pt x="327539" y="225688"/>
                </a:cubicBezTo>
                <a:cubicBezTo>
                  <a:pt x="223711" y="226431"/>
                  <a:pt x="197136" y="626625"/>
                  <a:pt x="139052" y="578796"/>
                </a:cubicBezTo>
                <a:cubicBezTo>
                  <a:pt x="88229" y="536946"/>
                  <a:pt x="76995" y="259018"/>
                  <a:pt x="10962" y="32037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6D103EB2-A991-8C81-AD7E-0CB26D707E7E}"/>
              </a:ext>
            </a:extLst>
          </p:cNvPr>
          <p:cNvSpPr/>
          <p:nvPr/>
        </p:nvSpPr>
        <p:spPr>
          <a:xfrm>
            <a:off x="2601984" y="707276"/>
            <a:ext cx="1775073" cy="1194021"/>
          </a:xfrm>
          <a:custGeom>
            <a:avLst/>
            <a:gdLst>
              <a:gd name="connsiteX0" fmla="*/ 0 w 1775073"/>
              <a:gd name="connsiteY0" fmla="*/ 0 h 1194021"/>
              <a:gd name="connsiteX1" fmla="*/ 1775073 w 1775073"/>
              <a:gd name="connsiteY1" fmla="*/ 0 h 1194021"/>
              <a:gd name="connsiteX2" fmla="*/ 1759676 w 1775073"/>
              <a:gd name="connsiteY2" fmla="*/ 29391 h 1194021"/>
              <a:gd name="connsiteX3" fmla="*/ 1551664 w 1775073"/>
              <a:gd name="connsiteY3" fmla="*/ 732604 h 1194021"/>
              <a:gd name="connsiteX4" fmla="*/ 1408154 w 1775073"/>
              <a:gd name="connsiteY4" fmla="*/ 298264 h 1194021"/>
              <a:gd name="connsiteX5" fmla="*/ 1316714 w 1775073"/>
              <a:gd name="connsiteY5" fmla="*/ 625924 h 1194021"/>
              <a:gd name="connsiteX6" fmla="*/ 1217654 w 1775073"/>
              <a:gd name="connsiteY6" fmla="*/ 343984 h 1194021"/>
              <a:gd name="connsiteX7" fmla="*/ 1103354 w 1775073"/>
              <a:gd name="connsiteY7" fmla="*/ 1189804 h 1194021"/>
              <a:gd name="connsiteX8" fmla="*/ 996674 w 1775073"/>
              <a:gd name="connsiteY8" fmla="*/ 199204 h 1194021"/>
              <a:gd name="connsiteX9" fmla="*/ 851894 w 1775073"/>
              <a:gd name="connsiteY9" fmla="*/ 793564 h 1194021"/>
              <a:gd name="connsiteX10" fmla="*/ 735054 w 1775073"/>
              <a:gd name="connsiteY10" fmla="*/ 417644 h 1194021"/>
              <a:gd name="connsiteX11" fmla="*/ 585194 w 1775073"/>
              <a:gd name="connsiteY11" fmla="*/ 953584 h 1194021"/>
              <a:gd name="connsiteX12" fmla="*/ 425174 w 1775073"/>
              <a:gd name="connsiteY12" fmla="*/ 572584 h 1194021"/>
              <a:gd name="connsiteX13" fmla="*/ 235944 w 1775073"/>
              <a:gd name="connsiteY13" fmla="*/ 848174 h 1194021"/>
              <a:gd name="connsiteX14" fmla="*/ 15274 w 1775073"/>
              <a:gd name="connsiteY14" fmla="*/ 27377 h 119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5073" h="1194021">
                <a:moveTo>
                  <a:pt x="0" y="0"/>
                </a:moveTo>
                <a:lnTo>
                  <a:pt x="1775073" y="0"/>
                </a:lnTo>
                <a:lnTo>
                  <a:pt x="1759676" y="29391"/>
                </a:lnTo>
                <a:cubicBezTo>
                  <a:pt x="1657279" y="253100"/>
                  <a:pt x="1643528" y="681487"/>
                  <a:pt x="1551664" y="732604"/>
                </a:cubicBezTo>
                <a:cubicBezTo>
                  <a:pt x="1446677" y="791024"/>
                  <a:pt x="1447312" y="316044"/>
                  <a:pt x="1408154" y="298264"/>
                </a:cubicBezTo>
                <a:cubicBezTo>
                  <a:pt x="1368996" y="280484"/>
                  <a:pt x="1348464" y="618304"/>
                  <a:pt x="1316714" y="625924"/>
                </a:cubicBezTo>
                <a:cubicBezTo>
                  <a:pt x="1284964" y="633544"/>
                  <a:pt x="1278614" y="218254"/>
                  <a:pt x="1217654" y="343984"/>
                </a:cubicBezTo>
                <a:cubicBezTo>
                  <a:pt x="1156694" y="469714"/>
                  <a:pt x="1248134" y="1258384"/>
                  <a:pt x="1103354" y="1189804"/>
                </a:cubicBezTo>
                <a:cubicBezTo>
                  <a:pt x="958574" y="1121224"/>
                  <a:pt x="1121134" y="296994"/>
                  <a:pt x="996674" y="199204"/>
                </a:cubicBezTo>
                <a:cubicBezTo>
                  <a:pt x="872214" y="101414"/>
                  <a:pt x="939947" y="769857"/>
                  <a:pt x="851894" y="793564"/>
                </a:cubicBezTo>
                <a:cubicBezTo>
                  <a:pt x="763841" y="817271"/>
                  <a:pt x="836654" y="384624"/>
                  <a:pt x="735054" y="417644"/>
                </a:cubicBezTo>
                <a:cubicBezTo>
                  <a:pt x="633454" y="450664"/>
                  <a:pt x="681291" y="927761"/>
                  <a:pt x="585194" y="953584"/>
                </a:cubicBezTo>
                <a:cubicBezTo>
                  <a:pt x="489097" y="979407"/>
                  <a:pt x="483382" y="590152"/>
                  <a:pt x="425174" y="572584"/>
                </a:cubicBezTo>
                <a:cubicBezTo>
                  <a:pt x="366966" y="555016"/>
                  <a:pt x="320611" y="922681"/>
                  <a:pt x="235944" y="848174"/>
                </a:cubicBezTo>
                <a:cubicBezTo>
                  <a:pt x="161861" y="782980"/>
                  <a:pt x="139636" y="282501"/>
                  <a:pt x="15274" y="27377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706338AE-083B-F2F3-7E37-833C6E285ABE}"/>
              </a:ext>
            </a:extLst>
          </p:cNvPr>
          <p:cNvSpPr/>
          <p:nvPr/>
        </p:nvSpPr>
        <p:spPr>
          <a:xfrm>
            <a:off x="4675265" y="707276"/>
            <a:ext cx="2161282" cy="1400312"/>
          </a:xfrm>
          <a:custGeom>
            <a:avLst/>
            <a:gdLst>
              <a:gd name="connsiteX0" fmla="*/ 0 w 2161282"/>
              <a:gd name="connsiteY0" fmla="*/ 0 h 1400312"/>
              <a:gd name="connsiteX1" fmla="*/ 2161282 w 2161282"/>
              <a:gd name="connsiteY1" fmla="*/ 0 h 1400312"/>
              <a:gd name="connsiteX2" fmla="*/ 2151701 w 2161282"/>
              <a:gd name="connsiteY2" fmla="*/ 180187 h 1400312"/>
              <a:gd name="connsiteX3" fmla="*/ 2050751 w 2161282"/>
              <a:gd name="connsiteY3" fmla="*/ 1384530 h 1400312"/>
              <a:gd name="connsiteX4" fmla="*/ 1905971 w 2161282"/>
              <a:gd name="connsiteY4" fmla="*/ 592050 h 1400312"/>
              <a:gd name="connsiteX5" fmla="*/ 1837391 w 2161282"/>
              <a:gd name="connsiteY5" fmla="*/ 774930 h 1400312"/>
              <a:gd name="connsiteX6" fmla="*/ 1738331 w 2161282"/>
              <a:gd name="connsiteY6" fmla="*/ 302490 h 1400312"/>
              <a:gd name="connsiteX7" fmla="*/ 1684991 w 2161282"/>
              <a:gd name="connsiteY7" fmla="*/ 1399770 h 1400312"/>
              <a:gd name="connsiteX8" fmla="*/ 1532591 w 2161282"/>
              <a:gd name="connsiteY8" fmla="*/ 454890 h 1400312"/>
              <a:gd name="connsiteX9" fmla="*/ 1410671 w 2161282"/>
              <a:gd name="connsiteY9" fmla="*/ 820650 h 1400312"/>
              <a:gd name="connsiteX10" fmla="*/ 1380191 w 2161282"/>
              <a:gd name="connsiteY10" fmla="*/ 279630 h 1400312"/>
              <a:gd name="connsiteX11" fmla="*/ 1311611 w 2161282"/>
              <a:gd name="connsiteY11" fmla="*/ 813030 h 1400312"/>
              <a:gd name="connsiteX12" fmla="*/ 1220171 w 2161282"/>
              <a:gd name="connsiteY12" fmla="*/ 698730 h 1400312"/>
              <a:gd name="connsiteX13" fmla="*/ 1174451 w 2161282"/>
              <a:gd name="connsiteY13" fmla="*/ 851130 h 1400312"/>
              <a:gd name="connsiteX14" fmla="*/ 1105871 w 2161282"/>
              <a:gd name="connsiteY14" fmla="*/ 675870 h 1400312"/>
              <a:gd name="connsiteX15" fmla="*/ 1006811 w 2161282"/>
              <a:gd name="connsiteY15" fmla="*/ 1186410 h 1400312"/>
              <a:gd name="connsiteX16" fmla="*/ 953471 w 2161282"/>
              <a:gd name="connsiteY16" fmla="*/ 310110 h 1400312"/>
              <a:gd name="connsiteX17" fmla="*/ 877271 w 2161282"/>
              <a:gd name="connsiteY17" fmla="*/ 515850 h 1400312"/>
              <a:gd name="connsiteX18" fmla="*/ 808691 w 2161282"/>
              <a:gd name="connsiteY18" fmla="*/ 424410 h 1400312"/>
              <a:gd name="connsiteX19" fmla="*/ 755351 w 2161282"/>
              <a:gd name="connsiteY19" fmla="*/ 592050 h 1400312"/>
              <a:gd name="connsiteX20" fmla="*/ 656291 w 2161282"/>
              <a:gd name="connsiteY20" fmla="*/ 317730 h 1400312"/>
              <a:gd name="connsiteX21" fmla="*/ 519131 w 2161282"/>
              <a:gd name="connsiteY21" fmla="*/ 1178790 h 1400312"/>
              <a:gd name="connsiteX22" fmla="*/ 394671 w 2161282"/>
              <a:gd name="connsiteY22" fmla="*/ 238990 h 1400312"/>
              <a:gd name="connsiteX23" fmla="*/ 191471 w 2161282"/>
              <a:gd name="connsiteY23" fmla="*/ 675870 h 1400312"/>
              <a:gd name="connsiteX24" fmla="*/ 27225 w 2161282"/>
              <a:gd name="connsiteY24" fmla="*/ 137023 h 140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61282" h="1400312">
                <a:moveTo>
                  <a:pt x="0" y="0"/>
                </a:moveTo>
                <a:lnTo>
                  <a:pt x="2161282" y="0"/>
                </a:lnTo>
                <a:lnTo>
                  <a:pt x="2151701" y="180187"/>
                </a:lnTo>
                <a:cubicBezTo>
                  <a:pt x="2120482" y="760911"/>
                  <a:pt x="2088533" y="1287851"/>
                  <a:pt x="2050751" y="1384530"/>
                </a:cubicBezTo>
                <a:cubicBezTo>
                  <a:pt x="2007571" y="1495020"/>
                  <a:pt x="1941531" y="693650"/>
                  <a:pt x="1905971" y="592050"/>
                </a:cubicBezTo>
                <a:cubicBezTo>
                  <a:pt x="1870411" y="490450"/>
                  <a:pt x="1865331" y="823190"/>
                  <a:pt x="1837391" y="774930"/>
                </a:cubicBezTo>
                <a:cubicBezTo>
                  <a:pt x="1809451" y="726670"/>
                  <a:pt x="1763731" y="198350"/>
                  <a:pt x="1738331" y="302490"/>
                </a:cubicBezTo>
                <a:cubicBezTo>
                  <a:pt x="1712931" y="406630"/>
                  <a:pt x="1719281" y="1374370"/>
                  <a:pt x="1684991" y="1399770"/>
                </a:cubicBezTo>
                <a:cubicBezTo>
                  <a:pt x="1650701" y="1425170"/>
                  <a:pt x="1578311" y="551410"/>
                  <a:pt x="1532591" y="454890"/>
                </a:cubicBezTo>
                <a:cubicBezTo>
                  <a:pt x="1486871" y="358370"/>
                  <a:pt x="1436071" y="849860"/>
                  <a:pt x="1410671" y="820650"/>
                </a:cubicBezTo>
                <a:cubicBezTo>
                  <a:pt x="1385271" y="791440"/>
                  <a:pt x="1396701" y="280900"/>
                  <a:pt x="1380191" y="279630"/>
                </a:cubicBezTo>
                <a:cubicBezTo>
                  <a:pt x="1363681" y="278360"/>
                  <a:pt x="1338281" y="743180"/>
                  <a:pt x="1311611" y="813030"/>
                </a:cubicBezTo>
                <a:cubicBezTo>
                  <a:pt x="1284941" y="882880"/>
                  <a:pt x="1243031" y="692380"/>
                  <a:pt x="1220171" y="698730"/>
                </a:cubicBezTo>
                <a:cubicBezTo>
                  <a:pt x="1197311" y="705080"/>
                  <a:pt x="1193501" y="854940"/>
                  <a:pt x="1174451" y="851130"/>
                </a:cubicBezTo>
                <a:cubicBezTo>
                  <a:pt x="1155401" y="847320"/>
                  <a:pt x="1133811" y="619990"/>
                  <a:pt x="1105871" y="675870"/>
                </a:cubicBezTo>
                <a:cubicBezTo>
                  <a:pt x="1077931" y="731750"/>
                  <a:pt x="1032211" y="1247370"/>
                  <a:pt x="1006811" y="1186410"/>
                </a:cubicBezTo>
                <a:cubicBezTo>
                  <a:pt x="981411" y="1125450"/>
                  <a:pt x="975061" y="421870"/>
                  <a:pt x="953471" y="310110"/>
                </a:cubicBezTo>
                <a:cubicBezTo>
                  <a:pt x="931881" y="198350"/>
                  <a:pt x="901401" y="496800"/>
                  <a:pt x="877271" y="515850"/>
                </a:cubicBezTo>
                <a:cubicBezTo>
                  <a:pt x="853141" y="534900"/>
                  <a:pt x="829011" y="411710"/>
                  <a:pt x="808691" y="424410"/>
                </a:cubicBezTo>
                <a:cubicBezTo>
                  <a:pt x="788371" y="437110"/>
                  <a:pt x="780751" y="609830"/>
                  <a:pt x="755351" y="592050"/>
                </a:cubicBezTo>
                <a:cubicBezTo>
                  <a:pt x="729951" y="574270"/>
                  <a:pt x="695661" y="219940"/>
                  <a:pt x="656291" y="317730"/>
                </a:cubicBezTo>
                <a:cubicBezTo>
                  <a:pt x="616921" y="415520"/>
                  <a:pt x="562734" y="1191913"/>
                  <a:pt x="519131" y="1178790"/>
                </a:cubicBezTo>
                <a:cubicBezTo>
                  <a:pt x="475528" y="1165667"/>
                  <a:pt x="449281" y="322810"/>
                  <a:pt x="394671" y="238990"/>
                </a:cubicBezTo>
                <a:cubicBezTo>
                  <a:pt x="340061" y="155170"/>
                  <a:pt x="262168" y="741487"/>
                  <a:pt x="191471" y="675870"/>
                </a:cubicBezTo>
                <a:cubicBezTo>
                  <a:pt x="138449" y="626657"/>
                  <a:pt x="83521" y="412305"/>
                  <a:pt x="27225" y="137023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9377585A-331D-2059-FB4E-470045A39D42}"/>
              </a:ext>
            </a:extLst>
          </p:cNvPr>
          <p:cNvSpPr/>
          <p:nvPr/>
        </p:nvSpPr>
        <p:spPr>
          <a:xfrm>
            <a:off x="6106234" y="5524336"/>
            <a:ext cx="687184" cy="888663"/>
          </a:xfrm>
          <a:custGeom>
            <a:avLst/>
            <a:gdLst>
              <a:gd name="connsiteX0" fmla="*/ 0 w 687184"/>
              <a:gd name="connsiteY0" fmla="*/ 0 h 888663"/>
              <a:gd name="connsiteX1" fmla="*/ 687184 w 687184"/>
              <a:gd name="connsiteY1" fmla="*/ 0 h 888663"/>
              <a:gd name="connsiteX2" fmla="*/ 686778 w 687184"/>
              <a:gd name="connsiteY2" fmla="*/ 1112 h 888663"/>
              <a:gd name="connsiteX3" fmla="*/ 538467 w 687184"/>
              <a:gd name="connsiteY3" fmla="*/ 888662 h 888663"/>
              <a:gd name="connsiteX4" fmla="*/ 449567 w 687184"/>
              <a:gd name="connsiteY4" fmla="*/ 348912 h 888663"/>
              <a:gd name="connsiteX5" fmla="*/ 357492 w 687184"/>
              <a:gd name="connsiteY5" fmla="*/ 647362 h 888663"/>
              <a:gd name="connsiteX6" fmla="*/ 255892 w 687184"/>
              <a:gd name="connsiteY6" fmla="*/ 186987 h 888663"/>
              <a:gd name="connsiteX7" fmla="*/ 147942 w 687184"/>
              <a:gd name="connsiteY7" fmla="*/ 333037 h 888663"/>
              <a:gd name="connsiteX8" fmla="*/ 25032 w 687184"/>
              <a:gd name="connsiteY8" fmla="*/ 37558 h 88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7184" h="888663">
                <a:moveTo>
                  <a:pt x="0" y="0"/>
                </a:moveTo>
                <a:lnTo>
                  <a:pt x="687184" y="0"/>
                </a:lnTo>
                <a:lnTo>
                  <a:pt x="686778" y="1112"/>
                </a:lnTo>
                <a:cubicBezTo>
                  <a:pt x="612168" y="257197"/>
                  <a:pt x="670428" y="889654"/>
                  <a:pt x="538467" y="888662"/>
                </a:cubicBezTo>
                <a:cubicBezTo>
                  <a:pt x="397709" y="887604"/>
                  <a:pt x="533704" y="335154"/>
                  <a:pt x="449567" y="348912"/>
                </a:cubicBezTo>
                <a:cubicBezTo>
                  <a:pt x="365430" y="362670"/>
                  <a:pt x="450096" y="642599"/>
                  <a:pt x="357492" y="647362"/>
                </a:cubicBezTo>
                <a:cubicBezTo>
                  <a:pt x="264888" y="652125"/>
                  <a:pt x="328917" y="169525"/>
                  <a:pt x="255892" y="186987"/>
                </a:cubicBezTo>
                <a:cubicBezTo>
                  <a:pt x="182867" y="204449"/>
                  <a:pt x="229434" y="339916"/>
                  <a:pt x="147942" y="333037"/>
                </a:cubicBezTo>
                <a:cubicBezTo>
                  <a:pt x="76637" y="327018"/>
                  <a:pt x="83524" y="151244"/>
                  <a:pt x="25032" y="37558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AD17BEFA-99F8-41B4-CFE3-AB043D21E03F}"/>
              </a:ext>
            </a:extLst>
          </p:cNvPr>
          <p:cNvSpPr/>
          <p:nvPr/>
        </p:nvSpPr>
        <p:spPr>
          <a:xfrm>
            <a:off x="8420105" y="4824734"/>
            <a:ext cx="1242018" cy="768718"/>
          </a:xfrm>
          <a:custGeom>
            <a:avLst/>
            <a:gdLst>
              <a:gd name="connsiteX0" fmla="*/ 0 w 1242018"/>
              <a:gd name="connsiteY0" fmla="*/ 0 h 768718"/>
              <a:gd name="connsiteX1" fmla="*/ 1242018 w 1242018"/>
              <a:gd name="connsiteY1" fmla="*/ 0 h 768718"/>
              <a:gd name="connsiteX2" fmla="*/ 1233100 w 1242018"/>
              <a:gd name="connsiteY2" fmla="*/ 56679 h 768718"/>
              <a:gd name="connsiteX3" fmla="*/ 1167913 w 1242018"/>
              <a:gd name="connsiteY3" fmla="*/ 270173 h 768718"/>
              <a:gd name="connsiteX4" fmla="*/ 1079013 w 1242018"/>
              <a:gd name="connsiteY4" fmla="*/ 197148 h 768718"/>
              <a:gd name="connsiteX5" fmla="*/ 983763 w 1242018"/>
              <a:gd name="connsiteY5" fmla="*/ 482898 h 768718"/>
              <a:gd name="connsiteX6" fmla="*/ 898038 w 1242018"/>
              <a:gd name="connsiteY6" fmla="*/ 371773 h 768718"/>
              <a:gd name="connsiteX7" fmla="*/ 783738 w 1242018"/>
              <a:gd name="connsiteY7" fmla="*/ 768648 h 768718"/>
              <a:gd name="connsiteX8" fmla="*/ 631338 w 1242018"/>
              <a:gd name="connsiteY8" fmla="*/ 374948 h 768718"/>
              <a:gd name="connsiteX9" fmla="*/ 466238 w 1242018"/>
              <a:gd name="connsiteY9" fmla="*/ 594023 h 768718"/>
              <a:gd name="connsiteX10" fmla="*/ 307488 w 1242018"/>
              <a:gd name="connsiteY10" fmla="*/ 139998 h 768718"/>
              <a:gd name="connsiteX11" fmla="*/ 110638 w 1242018"/>
              <a:gd name="connsiteY11" fmla="*/ 349548 h 768718"/>
              <a:gd name="connsiteX12" fmla="*/ 12039 w 1242018"/>
              <a:gd name="connsiteY12" fmla="*/ 49287 h 76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42018" h="768718">
                <a:moveTo>
                  <a:pt x="0" y="0"/>
                </a:moveTo>
                <a:lnTo>
                  <a:pt x="1242018" y="0"/>
                </a:lnTo>
                <a:lnTo>
                  <a:pt x="1233100" y="56679"/>
                </a:lnTo>
                <a:cubicBezTo>
                  <a:pt x="1219110" y="169962"/>
                  <a:pt x="1210776" y="279301"/>
                  <a:pt x="1167913" y="270173"/>
                </a:cubicBezTo>
                <a:cubicBezTo>
                  <a:pt x="1110763" y="258002"/>
                  <a:pt x="1112880" y="187094"/>
                  <a:pt x="1079013" y="197148"/>
                </a:cubicBezTo>
                <a:cubicBezTo>
                  <a:pt x="1045146" y="207202"/>
                  <a:pt x="1013925" y="453794"/>
                  <a:pt x="983763" y="482898"/>
                </a:cubicBezTo>
                <a:cubicBezTo>
                  <a:pt x="953601" y="512002"/>
                  <a:pt x="931376" y="324148"/>
                  <a:pt x="898038" y="371773"/>
                </a:cubicBezTo>
                <a:cubicBezTo>
                  <a:pt x="864701" y="419398"/>
                  <a:pt x="866288" y="774469"/>
                  <a:pt x="783738" y="768648"/>
                </a:cubicBezTo>
                <a:cubicBezTo>
                  <a:pt x="701188" y="762827"/>
                  <a:pt x="684255" y="404052"/>
                  <a:pt x="631338" y="374948"/>
                </a:cubicBezTo>
                <a:cubicBezTo>
                  <a:pt x="578421" y="345844"/>
                  <a:pt x="574188" y="595081"/>
                  <a:pt x="466238" y="594023"/>
                </a:cubicBezTo>
                <a:cubicBezTo>
                  <a:pt x="358288" y="592965"/>
                  <a:pt x="423905" y="136294"/>
                  <a:pt x="307488" y="139998"/>
                </a:cubicBezTo>
                <a:cubicBezTo>
                  <a:pt x="191071" y="143702"/>
                  <a:pt x="213296" y="352723"/>
                  <a:pt x="110638" y="349548"/>
                </a:cubicBezTo>
                <a:cubicBezTo>
                  <a:pt x="33645" y="347167"/>
                  <a:pt x="34934" y="173633"/>
                  <a:pt x="12039" y="49287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97EEB57D-755B-0977-F365-BD12545ED8A9}"/>
              </a:ext>
            </a:extLst>
          </p:cNvPr>
          <p:cNvSpPr/>
          <p:nvPr/>
        </p:nvSpPr>
        <p:spPr>
          <a:xfrm>
            <a:off x="7005444" y="5541821"/>
            <a:ext cx="1553041" cy="917406"/>
          </a:xfrm>
          <a:custGeom>
            <a:avLst/>
            <a:gdLst>
              <a:gd name="connsiteX0" fmla="*/ 0 w 2748231"/>
              <a:gd name="connsiteY0" fmla="*/ 0 h 1204823"/>
              <a:gd name="connsiteX1" fmla="*/ 2748231 w 2748231"/>
              <a:gd name="connsiteY1" fmla="*/ 0 h 1204823"/>
              <a:gd name="connsiteX2" fmla="*/ 2741064 w 2748231"/>
              <a:gd name="connsiteY2" fmla="*/ 6399 h 1204823"/>
              <a:gd name="connsiteX3" fmla="*/ 2448382 w 2748231"/>
              <a:gd name="connsiteY3" fmla="*/ 799763 h 1204823"/>
              <a:gd name="connsiteX4" fmla="*/ 2138819 w 2748231"/>
              <a:gd name="connsiteY4" fmla="*/ 375901 h 1204823"/>
              <a:gd name="connsiteX5" fmla="*/ 1791157 w 2748231"/>
              <a:gd name="connsiteY5" fmla="*/ 1204576 h 1204823"/>
              <a:gd name="connsiteX6" fmla="*/ 1386344 w 2748231"/>
              <a:gd name="connsiteY6" fmla="*/ 447338 h 1204823"/>
              <a:gd name="connsiteX7" fmla="*/ 995819 w 2748231"/>
              <a:gd name="connsiteY7" fmla="*/ 852151 h 1204823"/>
              <a:gd name="connsiteX8" fmla="*/ 552907 w 2748231"/>
              <a:gd name="connsiteY8" fmla="*/ 299701 h 1204823"/>
              <a:gd name="connsiteX9" fmla="*/ 224294 w 2748231"/>
              <a:gd name="connsiteY9" fmla="*/ 475913 h 1204823"/>
              <a:gd name="connsiteX10" fmla="*/ 38334 w 2748231"/>
              <a:gd name="connsiteY10" fmla="*/ 58227 h 120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8231" h="1204823">
                <a:moveTo>
                  <a:pt x="0" y="0"/>
                </a:moveTo>
                <a:lnTo>
                  <a:pt x="2748231" y="0"/>
                </a:lnTo>
                <a:lnTo>
                  <a:pt x="2741064" y="6399"/>
                </a:lnTo>
                <a:cubicBezTo>
                  <a:pt x="2511912" y="251844"/>
                  <a:pt x="2599443" y="797531"/>
                  <a:pt x="2448382" y="799763"/>
                </a:cubicBezTo>
                <a:cubicBezTo>
                  <a:pt x="2287251" y="802144"/>
                  <a:pt x="2405518" y="360819"/>
                  <a:pt x="2138819" y="375901"/>
                </a:cubicBezTo>
                <a:cubicBezTo>
                  <a:pt x="1872120" y="390983"/>
                  <a:pt x="2088020" y="1221245"/>
                  <a:pt x="1791157" y="1204576"/>
                </a:cubicBezTo>
                <a:cubicBezTo>
                  <a:pt x="1494294" y="1187907"/>
                  <a:pt x="1518900" y="506075"/>
                  <a:pt x="1386344" y="447338"/>
                </a:cubicBezTo>
                <a:cubicBezTo>
                  <a:pt x="1253788" y="388601"/>
                  <a:pt x="1210925" y="852945"/>
                  <a:pt x="995819" y="852151"/>
                </a:cubicBezTo>
                <a:cubicBezTo>
                  <a:pt x="780713" y="851357"/>
                  <a:pt x="762457" y="281444"/>
                  <a:pt x="552907" y="299701"/>
                </a:cubicBezTo>
                <a:cubicBezTo>
                  <a:pt x="343357" y="317958"/>
                  <a:pt x="451307" y="505281"/>
                  <a:pt x="224294" y="475913"/>
                </a:cubicBezTo>
                <a:cubicBezTo>
                  <a:pt x="54035" y="453887"/>
                  <a:pt x="113269" y="224245"/>
                  <a:pt x="38334" y="58227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6669108B-E40D-1EE6-25AD-929F4C5A3D47}"/>
              </a:ext>
            </a:extLst>
          </p:cNvPr>
          <p:cNvSpPr/>
          <p:nvPr/>
        </p:nvSpPr>
        <p:spPr>
          <a:xfrm>
            <a:off x="8875334" y="5675314"/>
            <a:ext cx="767022" cy="714572"/>
          </a:xfrm>
          <a:custGeom>
            <a:avLst/>
            <a:gdLst>
              <a:gd name="connsiteX0" fmla="*/ 1131 w 767022"/>
              <a:gd name="connsiteY0" fmla="*/ 0 h 1136243"/>
              <a:gd name="connsiteX1" fmla="*/ 763262 w 767022"/>
              <a:gd name="connsiteY1" fmla="*/ 0 h 1136243"/>
              <a:gd name="connsiteX2" fmla="*/ 765311 w 767022"/>
              <a:gd name="connsiteY2" fmla="*/ 7084 h 1136243"/>
              <a:gd name="connsiteX3" fmla="*/ 702022 w 767022"/>
              <a:gd name="connsiteY3" fmla="*/ 321856 h 1136243"/>
              <a:gd name="connsiteX4" fmla="*/ 635347 w 767022"/>
              <a:gd name="connsiteY4" fmla="*/ 298043 h 1136243"/>
              <a:gd name="connsiteX5" fmla="*/ 592485 w 767022"/>
              <a:gd name="connsiteY5" fmla="*/ 588556 h 1136243"/>
              <a:gd name="connsiteX6" fmla="*/ 511522 w 767022"/>
              <a:gd name="connsiteY6" fmla="*/ 545693 h 1136243"/>
              <a:gd name="connsiteX7" fmla="*/ 459135 w 767022"/>
              <a:gd name="connsiteY7" fmla="*/ 1136243 h 1136243"/>
              <a:gd name="connsiteX8" fmla="*/ 363885 w 767022"/>
              <a:gd name="connsiteY8" fmla="*/ 545693 h 1136243"/>
              <a:gd name="connsiteX9" fmla="*/ 235297 w 767022"/>
              <a:gd name="connsiteY9" fmla="*/ 750480 h 1136243"/>
              <a:gd name="connsiteX10" fmla="*/ 149572 w 767022"/>
              <a:gd name="connsiteY10" fmla="*/ 383768 h 1136243"/>
              <a:gd name="connsiteX11" fmla="*/ 0 w 767022"/>
              <a:gd name="connsiteY11" fmla="*/ 23233 h 1136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7022" h="1136243">
                <a:moveTo>
                  <a:pt x="1131" y="0"/>
                </a:moveTo>
                <a:lnTo>
                  <a:pt x="763262" y="0"/>
                </a:lnTo>
                <a:lnTo>
                  <a:pt x="765311" y="7084"/>
                </a:lnTo>
                <a:cubicBezTo>
                  <a:pt x="778371" y="112901"/>
                  <a:pt x="712737" y="275422"/>
                  <a:pt x="702022" y="321856"/>
                </a:cubicBezTo>
                <a:cubicBezTo>
                  <a:pt x="687735" y="383768"/>
                  <a:pt x="653603" y="253593"/>
                  <a:pt x="635347" y="298043"/>
                </a:cubicBezTo>
                <a:cubicBezTo>
                  <a:pt x="617091" y="342493"/>
                  <a:pt x="613123" y="547281"/>
                  <a:pt x="592485" y="588556"/>
                </a:cubicBezTo>
                <a:cubicBezTo>
                  <a:pt x="571848" y="629831"/>
                  <a:pt x="533747" y="454412"/>
                  <a:pt x="511522" y="545693"/>
                </a:cubicBezTo>
                <a:cubicBezTo>
                  <a:pt x="489297" y="636974"/>
                  <a:pt x="483741" y="1136243"/>
                  <a:pt x="459135" y="1136243"/>
                </a:cubicBezTo>
                <a:cubicBezTo>
                  <a:pt x="434529" y="1136243"/>
                  <a:pt x="401191" y="609987"/>
                  <a:pt x="363885" y="545693"/>
                </a:cubicBezTo>
                <a:cubicBezTo>
                  <a:pt x="326579" y="481399"/>
                  <a:pt x="304354" y="763180"/>
                  <a:pt x="235297" y="750480"/>
                </a:cubicBezTo>
                <a:cubicBezTo>
                  <a:pt x="166240" y="737780"/>
                  <a:pt x="184497" y="518705"/>
                  <a:pt x="149572" y="383768"/>
                </a:cubicBezTo>
                <a:cubicBezTo>
                  <a:pt x="123378" y="282566"/>
                  <a:pt x="13245" y="126891"/>
                  <a:pt x="0" y="23233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0CF8EE3-C45B-CF70-C6A0-96B1EB13C69E}"/>
              </a:ext>
            </a:extLst>
          </p:cNvPr>
          <p:cNvSpPr/>
          <p:nvPr/>
        </p:nvSpPr>
        <p:spPr>
          <a:xfrm>
            <a:off x="243439" y="4091973"/>
            <a:ext cx="4248149" cy="2403718"/>
          </a:xfrm>
          <a:custGeom>
            <a:avLst/>
            <a:gdLst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417 h 1191205"/>
              <a:gd name="connsiteX1" fmla="*/ 147638 w 4286250"/>
              <a:gd name="connsiteY1" fmla="*/ 200604 h 1191205"/>
              <a:gd name="connsiteX2" fmla="*/ 347663 w 4286250"/>
              <a:gd name="connsiteY2" fmla="*/ 557792 h 1191205"/>
              <a:gd name="connsiteX3" fmla="*/ 514350 w 4286250"/>
              <a:gd name="connsiteY3" fmla="*/ 295854 h 1191205"/>
              <a:gd name="connsiteX4" fmla="*/ 704850 w 4286250"/>
              <a:gd name="connsiteY4" fmla="*/ 834017 h 1191205"/>
              <a:gd name="connsiteX5" fmla="*/ 809625 w 4286250"/>
              <a:gd name="connsiteY5" fmla="*/ 457779 h 1191205"/>
              <a:gd name="connsiteX6" fmla="*/ 871538 w 4286250"/>
              <a:gd name="connsiteY6" fmla="*/ 514929 h 1191205"/>
              <a:gd name="connsiteX7" fmla="*/ 904875 w 4286250"/>
              <a:gd name="connsiteY7" fmla="*/ 448254 h 1191205"/>
              <a:gd name="connsiteX8" fmla="*/ 1000125 w 4286250"/>
              <a:gd name="connsiteY8" fmla="*/ 714954 h 1191205"/>
              <a:gd name="connsiteX9" fmla="*/ 1114425 w 4286250"/>
              <a:gd name="connsiteY9" fmla="*/ 353004 h 1191205"/>
              <a:gd name="connsiteX10" fmla="*/ 1314450 w 4286250"/>
              <a:gd name="connsiteY10" fmla="*/ 653042 h 1191205"/>
              <a:gd name="connsiteX11" fmla="*/ 1457325 w 4286250"/>
              <a:gd name="connsiteY11" fmla="*/ 229179 h 1191205"/>
              <a:gd name="connsiteX12" fmla="*/ 1671638 w 4286250"/>
              <a:gd name="connsiteY12" fmla="*/ 781629 h 1191205"/>
              <a:gd name="connsiteX13" fmla="*/ 1919288 w 4286250"/>
              <a:gd name="connsiteY13" fmla="*/ 579 h 1191205"/>
              <a:gd name="connsiteX14" fmla="*/ 2224088 w 4286250"/>
              <a:gd name="connsiteY14" fmla="*/ 929267 h 1191205"/>
              <a:gd name="connsiteX15" fmla="*/ 2462213 w 4286250"/>
              <a:gd name="connsiteY15" fmla="*/ 5342 h 1191205"/>
              <a:gd name="connsiteX16" fmla="*/ 2671763 w 4286250"/>
              <a:gd name="connsiteY16" fmla="*/ 686379 h 1191205"/>
              <a:gd name="connsiteX17" fmla="*/ 2833688 w 4286250"/>
              <a:gd name="connsiteY17" fmla="*/ 395867 h 1191205"/>
              <a:gd name="connsiteX18" fmla="*/ 3014663 w 4286250"/>
              <a:gd name="connsiteY18" fmla="*/ 814967 h 1191205"/>
              <a:gd name="connsiteX19" fmla="*/ 3133725 w 4286250"/>
              <a:gd name="connsiteY19" fmla="*/ 267279 h 1191205"/>
              <a:gd name="connsiteX20" fmla="*/ 3295650 w 4286250"/>
              <a:gd name="connsiteY20" fmla="*/ 667329 h 1191205"/>
              <a:gd name="connsiteX21" fmla="*/ 3433763 w 4286250"/>
              <a:gd name="connsiteY21" fmla="*/ 172029 h 1191205"/>
              <a:gd name="connsiteX22" fmla="*/ 3552825 w 4286250"/>
              <a:gd name="connsiteY22" fmla="*/ 700667 h 1191205"/>
              <a:gd name="connsiteX23" fmla="*/ 3790950 w 4286250"/>
              <a:gd name="connsiteY23" fmla="*/ 48204 h 1191205"/>
              <a:gd name="connsiteX24" fmla="*/ 3943350 w 4286250"/>
              <a:gd name="connsiteY24" fmla="*/ 1191204 h 1191205"/>
              <a:gd name="connsiteX25" fmla="*/ 4081463 w 4286250"/>
              <a:gd name="connsiteY25" fmla="*/ 57729 h 1191205"/>
              <a:gd name="connsiteX26" fmla="*/ 4286250 w 4286250"/>
              <a:gd name="connsiteY26" fmla="*/ 281567 h 1191205"/>
              <a:gd name="connsiteX0" fmla="*/ 0 w 4286250"/>
              <a:gd name="connsiteY0" fmla="*/ 605394 h 1191182"/>
              <a:gd name="connsiteX1" fmla="*/ 147638 w 4286250"/>
              <a:gd name="connsiteY1" fmla="*/ 200581 h 1191182"/>
              <a:gd name="connsiteX2" fmla="*/ 347663 w 4286250"/>
              <a:gd name="connsiteY2" fmla="*/ 557769 h 1191182"/>
              <a:gd name="connsiteX3" fmla="*/ 514350 w 4286250"/>
              <a:gd name="connsiteY3" fmla="*/ 295831 h 1191182"/>
              <a:gd name="connsiteX4" fmla="*/ 704850 w 4286250"/>
              <a:gd name="connsiteY4" fmla="*/ 833994 h 1191182"/>
              <a:gd name="connsiteX5" fmla="*/ 809625 w 4286250"/>
              <a:gd name="connsiteY5" fmla="*/ 457756 h 1191182"/>
              <a:gd name="connsiteX6" fmla="*/ 871538 w 4286250"/>
              <a:gd name="connsiteY6" fmla="*/ 514906 h 1191182"/>
              <a:gd name="connsiteX7" fmla="*/ 904875 w 4286250"/>
              <a:gd name="connsiteY7" fmla="*/ 448231 h 1191182"/>
              <a:gd name="connsiteX8" fmla="*/ 1000125 w 4286250"/>
              <a:gd name="connsiteY8" fmla="*/ 714931 h 1191182"/>
              <a:gd name="connsiteX9" fmla="*/ 1114425 w 4286250"/>
              <a:gd name="connsiteY9" fmla="*/ 352981 h 1191182"/>
              <a:gd name="connsiteX10" fmla="*/ 1314450 w 4286250"/>
              <a:gd name="connsiteY10" fmla="*/ 653019 h 1191182"/>
              <a:gd name="connsiteX11" fmla="*/ 1457325 w 4286250"/>
              <a:gd name="connsiteY11" fmla="*/ 229156 h 1191182"/>
              <a:gd name="connsiteX12" fmla="*/ 1671638 w 4286250"/>
              <a:gd name="connsiteY12" fmla="*/ 781606 h 1191182"/>
              <a:gd name="connsiteX13" fmla="*/ 1919288 w 4286250"/>
              <a:gd name="connsiteY13" fmla="*/ 556 h 1191182"/>
              <a:gd name="connsiteX14" fmla="*/ 2224088 w 4286250"/>
              <a:gd name="connsiteY14" fmla="*/ 929244 h 1191182"/>
              <a:gd name="connsiteX15" fmla="*/ 2462213 w 4286250"/>
              <a:gd name="connsiteY15" fmla="*/ 5319 h 1191182"/>
              <a:gd name="connsiteX16" fmla="*/ 2671763 w 4286250"/>
              <a:gd name="connsiteY16" fmla="*/ 686356 h 1191182"/>
              <a:gd name="connsiteX17" fmla="*/ 2833688 w 4286250"/>
              <a:gd name="connsiteY17" fmla="*/ 395844 h 1191182"/>
              <a:gd name="connsiteX18" fmla="*/ 3014663 w 4286250"/>
              <a:gd name="connsiteY18" fmla="*/ 814944 h 1191182"/>
              <a:gd name="connsiteX19" fmla="*/ 3133725 w 4286250"/>
              <a:gd name="connsiteY19" fmla="*/ 267256 h 1191182"/>
              <a:gd name="connsiteX20" fmla="*/ 3295650 w 4286250"/>
              <a:gd name="connsiteY20" fmla="*/ 667306 h 1191182"/>
              <a:gd name="connsiteX21" fmla="*/ 3433763 w 4286250"/>
              <a:gd name="connsiteY21" fmla="*/ 172006 h 1191182"/>
              <a:gd name="connsiteX22" fmla="*/ 3552825 w 4286250"/>
              <a:gd name="connsiteY22" fmla="*/ 700644 h 1191182"/>
              <a:gd name="connsiteX23" fmla="*/ 3790950 w 4286250"/>
              <a:gd name="connsiteY23" fmla="*/ 48181 h 1191182"/>
              <a:gd name="connsiteX24" fmla="*/ 3943350 w 4286250"/>
              <a:gd name="connsiteY24" fmla="*/ 1191181 h 1191182"/>
              <a:gd name="connsiteX25" fmla="*/ 4081463 w 4286250"/>
              <a:gd name="connsiteY25" fmla="*/ 57706 h 1191182"/>
              <a:gd name="connsiteX26" fmla="*/ 4286250 w 4286250"/>
              <a:gd name="connsiteY26" fmla="*/ 281544 h 1191182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552825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286250"/>
              <a:gd name="connsiteY0" fmla="*/ 604839 h 1190627"/>
              <a:gd name="connsiteX1" fmla="*/ 147638 w 4286250"/>
              <a:gd name="connsiteY1" fmla="*/ 200026 h 1190627"/>
              <a:gd name="connsiteX2" fmla="*/ 347663 w 4286250"/>
              <a:gd name="connsiteY2" fmla="*/ 557214 h 1190627"/>
              <a:gd name="connsiteX3" fmla="*/ 514350 w 4286250"/>
              <a:gd name="connsiteY3" fmla="*/ 295276 h 1190627"/>
              <a:gd name="connsiteX4" fmla="*/ 704850 w 4286250"/>
              <a:gd name="connsiteY4" fmla="*/ 833439 h 1190627"/>
              <a:gd name="connsiteX5" fmla="*/ 809625 w 4286250"/>
              <a:gd name="connsiteY5" fmla="*/ 457201 h 1190627"/>
              <a:gd name="connsiteX6" fmla="*/ 871538 w 4286250"/>
              <a:gd name="connsiteY6" fmla="*/ 514351 h 1190627"/>
              <a:gd name="connsiteX7" fmla="*/ 904875 w 4286250"/>
              <a:gd name="connsiteY7" fmla="*/ 447676 h 1190627"/>
              <a:gd name="connsiteX8" fmla="*/ 1000125 w 4286250"/>
              <a:gd name="connsiteY8" fmla="*/ 714376 h 1190627"/>
              <a:gd name="connsiteX9" fmla="*/ 1114425 w 4286250"/>
              <a:gd name="connsiteY9" fmla="*/ 352426 h 1190627"/>
              <a:gd name="connsiteX10" fmla="*/ 1314450 w 4286250"/>
              <a:gd name="connsiteY10" fmla="*/ 652464 h 1190627"/>
              <a:gd name="connsiteX11" fmla="*/ 1457325 w 4286250"/>
              <a:gd name="connsiteY11" fmla="*/ 228601 h 1190627"/>
              <a:gd name="connsiteX12" fmla="*/ 1671638 w 4286250"/>
              <a:gd name="connsiteY12" fmla="*/ 781051 h 1190627"/>
              <a:gd name="connsiteX13" fmla="*/ 1919288 w 4286250"/>
              <a:gd name="connsiteY13" fmla="*/ 1 h 1190627"/>
              <a:gd name="connsiteX14" fmla="*/ 2224088 w 4286250"/>
              <a:gd name="connsiteY14" fmla="*/ 928689 h 1190627"/>
              <a:gd name="connsiteX15" fmla="*/ 2462213 w 4286250"/>
              <a:gd name="connsiteY15" fmla="*/ 4764 h 1190627"/>
              <a:gd name="connsiteX16" fmla="*/ 2671763 w 4286250"/>
              <a:gd name="connsiteY16" fmla="*/ 685801 h 1190627"/>
              <a:gd name="connsiteX17" fmla="*/ 2833688 w 4286250"/>
              <a:gd name="connsiteY17" fmla="*/ 395289 h 1190627"/>
              <a:gd name="connsiteX18" fmla="*/ 3014663 w 4286250"/>
              <a:gd name="connsiteY18" fmla="*/ 814389 h 1190627"/>
              <a:gd name="connsiteX19" fmla="*/ 3133725 w 4286250"/>
              <a:gd name="connsiteY19" fmla="*/ 266701 h 1190627"/>
              <a:gd name="connsiteX20" fmla="*/ 3295650 w 4286250"/>
              <a:gd name="connsiteY20" fmla="*/ 666751 h 1190627"/>
              <a:gd name="connsiteX21" fmla="*/ 3433763 w 4286250"/>
              <a:gd name="connsiteY21" fmla="*/ 171451 h 1190627"/>
              <a:gd name="connsiteX22" fmla="*/ 3600450 w 4286250"/>
              <a:gd name="connsiteY22" fmla="*/ 700089 h 1190627"/>
              <a:gd name="connsiteX23" fmla="*/ 3790950 w 4286250"/>
              <a:gd name="connsiteY23" fmla="*/ 47626 h 1190627"/>
              <a:gd name="connsiteX24" fmla="*/ 3943350 w 4286250"/>
              <a:gd name="connsiteY24" fmla="*/ 1190626 h 1190627"/>
              <a:gd name="connsiteX25" fmla="*/ 4081463 w 4286250"/>
              <a:gd name="connsiteY25" fmla="*/ 57151 h 1190627"/>
              <a:gd name="connsiteX26" fmla="*/ 4286250 w 4286250"/>
              <a:gd name="connsiteY26" fmla="*/ 280989 h 1190627"/>
              <a:gd name="connsiteX0" fmla="*/ 0 w 4343400"/>
              <a:gd name="connsiteY0" fmla="*/ 664112 h 1249900"/>
              <a:gd name="connsiteX1" fmla="*/ 147638 w 4343400"/>
              <a:gd name="connsiteY1" fmla="*/ 259299 h 1249900"/>
              <a:gd name="connsiteX2" fmla="*/ 347663 w 4343400"/>
              <a:gd name="connsiteY2" fmla="*/ 616487 h 1249900"/>
              <a:gd name="connsiteX3" fmla="*/ 514350 w 4343400"/>
              <a:gd name="connsiteY3" fmla="*/ 354549 h 1249900"/>
              <a:gd name="connsiteX4" fmla="*/ 704850 w 4343400"/>
              <a:gd name="connsiteY4" fmla="*/ 892712 h 1249900"/>
              <a:gd name="connsiteX5" fmla="*/ 809625 w 4343400"/>
              <a:gd name="connsiteY5" fmla="*/ 516474 h 1249900"/>
              <a:gd name="connsiteX6" fmla="*/ 871538 w 4343400"/>
              <a:gd name="connsiteY6" fmla="*/ 573624 h 1249900"/>
              <a:gd name="connsiteX7" fmla="*/ 904875 w 4343400"/>
              <a:gd name="connsiteY7" fmla="*/ 506949 h 1249900"/>
              <a:gd name="connsiteX8" fmla="*/ 1000125 w 4343400"/>
              <a:gd name="connsiteY8" fmla="*/ 773649 h 1249900"/>
              <a:gd name="connsiteX9" fmla="*/ 1114425 w 4343400"/>
              <a:gd name="connsiteY9" fmla="*/ 411699 h 1249900"/>
              <a:gd name="connsiteX10" fmla="*/ 1314450 w 4343400"/>
              <a:gd name="connsiteY10" fmla="*/ 711737 h 1249900"/>
              <a:gd name="connsiteX11" fmla="*/ 1457325 w 4343400"/>
              <a:gd name="connsiteY11" fmla="*/ 287874 h 1249900"/>
              <a:gd name="connsiteX12" fmla="*/ 1671638 w 4343400"/>
              <a:gd name="connsiteY12" fmla="*/ 840324 h 1249900"/>
              <a:gd name="connsiteX13" fmla="*/ 1919288 w 4343400"/>
              <a:gd name="connsiteY13" fmla="*/ 59274 h 1249900"/>
              <a:gd name="connsiteX14" fmla="*/ 2224088 w 4343400"/>
              <a:gd name="connsiteY14" fmla="*/ 987962 h 1249900"/>
              <a:gd name="connsiteX15" fmla="*/ 2462213 w 4343400"/>
              <a:gd name="connsiteY15" fmla="*/ 64037 h 1249900"/>
              <a:gd name="connsiteX16" fmla="*/ 2671763 w 4343400"/>
              <a:gd name="connsiteY16" fmla="*/ 745074 h 1249900"/>
              <a:gd name="connsiteX17" fmla="*/ 2833688 w 4343400"/>
              <a:gd name="connsiteY17" fmla="*/ 454562 h 1249900"/>
              <a:gd name="connsiteX18" fmla="*/ 3014663 w 4343400"/>
              <a:gd name="connsiteY18" fmla="*/ 873662 h 1249900"/>
              <a:gd name="connsiteX19" fmla="*/ 3133725 w 4343400"/>
              <a:gd name="connsiteY19" fmla="*/ 325974 h 1249900"/>
              <a:gd name="connsiteX20" fmla="*/ 3295650 w 4343400"/>
              <a:gd name="connsiteY20" fmla="*/ 726024 h 1249900"/>
              <a:gd name="connsiteX21" fmla="*/ 3433763 w 4343400"/>
              <a:gd name="connsiteY21" fmla="*/ 230724 h 1249900"/>
              <a:gd name="connsiteX22" fmla="*/ 3600450 w 4343400"/>
              <a:gd name="connsiteY22" fmla="*/ 759362 h 1249900"/>
              <a:gd name="connsiteX23" fmla="*/ 3790950 w 4343400"/>
              <a:gd name="connsiteY23" fmla="*/ 106899 h 1249900"/>
              <a:gd name="connsiteX24" fmla="*/ 3943350 w 4343400"/>
              <a:gd name="connsiteY24" fmla="*/ 1249899 h 1249900"/>
              <a:gd name="connsiteX25" fmla="*/ 4081463 w 4343400"/>
              <a:gd name="connsiteY25" fmla="*/ 116424 h 1249900"/>
              <a:gd name="connsiteX26" fmla="*/ 4343400 w 4343400"/>
              <a:gd name="connsiteY26" fmla="*/ 164050 h 1249900"/>
              <a:gd name="connsiteX0" fmla="*/ 0 w 4343400"/>
              <a:gd name="connsiteY0" fmla="*/ 634369 h 1220157"/>
              <a:gd name="connsiteX1" fmla="*/ 147638 w 4343400"/>
              <a:gd name="connsiteY1" fmla="*/ 229556 h 1220157"/>
              <a:gd name="connsiteX2" fmla="*/ 347663 w 4343400"/>
              <a:gd name="connsiteY2" fmla="*/ 586744 h 1220157"/>
              <a:gd name="connsiteX3" fmla="*/ 514350 w 4343400"/>
              <a:gd name="connsiteY3" fmla="*/ 324806 h 1220157"/>
              <a:gd name="connsiteX4" fmla="*/ 704850 w 4343400"/>
              <a:gd name="connsiteY4" fmla="*/ 862969 h 1220157"/>
              <a:gd name="connsiteX5" fmla="*/ 809625 w 4343400"/>
              <a:gd name="connsiteY5" fmla="*/ 486731 h 1220157"/>
              <a:gd name="connsiteX6" fmla="*/ 871538 w 4343400"/>
              <a:gd name="connsiteY6" fmla="*/ 543881 h 1220157"/>
              <a:gd name="connsiteX7" fmla="*/ 904875 w 4343400"/>
              <a:gd name="connsiteY7" fmla="*/ 477206 h 1220157"/>
              <a:gd name="connsiteX8" fmla="*/ 1000125 w 4343400"/>
              <a:gd name="connsiteY8" fmla="*/ 743906 h 1220157"/>
              <a:gd name="connsiteX9" fmla="*/ 1114425 w 4343400"/>
              <a:gd name="connsiteY9" fmla="*/ 381956 h 1220157"/>
              <a:gd name="connsiteX10" fmla="*/ 1314450 w 4343400"/>
              <a:gd name="connsiteY10" fmla="*/ 681994 h 1220157"/>
              <a:gd name="connsiteX11" fmla="*/ 1457325 w 4343400"/>
              <a:gd name="connsiteY11" fmla="*/ 258131 h 1220157"/>
              <a:gd name="connsiteX12" fmla="*/ 1671638 w 4343400"/>
              <a:gd name="connsiteY12" fmla="*/ 810581 h 1220157"/>
              <a:gd name="connsiteX13" fmla="*/ 1919288 w 4343400"/>
              <a:gd name="connsiteY13" fmla="*/ 29531 h 1220157"/>
              <a:gd name="connsiteX14" fmla="*/ 2224088 w 4343400"/>
              <a:gd name="connsiteY14" fmla="*/ 958219 h 1220157"/>
              <a:gd name="connsiteX15" fmla="*/ 2462213 w 4343400"/>
              <a:gd name="connsiteY15" fmla="*/ 34294 h 1220157"/>
              <a:gd name="connsiteX16" fmla="*/ 2671763 w 4343400"/>
              <a:gd name="connsiteY16" fmla="*/ 715331 h 1220157"/>
              <a:gd name="connsiteX17" fmla="*/ 2833688 w 4343400"/>
              <a:gd name="connsiteY17" fmla="*/ 424819 h 1220157"/>
              <a:gd name="connsiteX18" fmla="*/ 3014663 w 4343400"/>
              <a:gd name="connsiteY18" fmla="*/ 843919 h 1220157"/>
              <a:gd name="connsiteX19" fmla="*/ 3133725 w 4343400"/>
              <a:gd name="connsiteY19" fmla="*/ 296231 h 1220157"/>
              <a:gd name="connsiteX20" fmla="*/ 3295650 w 4343400"/>
              <a:gd name="connsiteY20" fmla="*/ 696281 h 1220157"/>
              <a:gd name="connsiteX21" fmla="*/ 3433763 w 4343400"/>
              <a:gd name="connsiteY21" fmla="*/ 200981 h 1220157"/>
              <a:gd name="connsiteX22" fmla="*/ 3600450 w 4343400"/>
              <a:gd name="connsiteY22" fmla="*/ 729619 h 1220157"/>
              <a:gd name="connsiteX23" fmla="*/ 3790950 w 4343400"/>
              <a:gd name="connsiteY23" fmla="*/ 77156 h 1220157"/>
              <a:gd name="connsiteX24" fmla="*/ 3943350 w 4343400"/>
              <a:gd name="connsiteY24" fmla="*/ 1220156 h 1220157"/>
              <a:gd name="connsiteX25" fmla="*/ 4081463 w 4343400"/>
              <a:gd name="connsiteY25" fmla="*/ 86681 h 1220157"/>
              <a:gd name="connsiteX26" fmla="*/ 4343400 w 4343400"/>
              <a:gd name="connsiteY26" fmla="*/ 134307 h 1220157"/>
              <a:gd name="connsiteX0" fmla="*/ 0 w 4329113"/>
              <a:gd name="connsiteY0" fmla="*/ 704787 h 1290576"/>
              <a:gd name="connsiteX1" fmla="*/ 147638 w 4329113"/>
              <a:gd name="connsiteY1" fmla="*/ 299974 h 1290576"/>
              <a:gd name="connsiteX2" fmla="*/ 347663 w 4329113"/>
              <a:gd name="connsiteY2" fmla="*/ 657162 h 1290576"/>
              <a:gd name="connsiteX3" fmla="*/ 514350 w 4329113"/>
              <a:gd name="connsiteY3" fmla="*/ 395224 h 1290576"/>
              <a:gd name="connsiteX4" fmla="*/ 704850 w 4329113"/>
              <a:gd name="connsiteY4" fmla="*/ 933387 h 1290576"/>
              <a:gd name="connsiteX5" fmla="*/ 809625 w 4329113"/>
              <a:gd name="connsiteY5" fmla="*/ 557149 h 1290576"/>
              <a:gd name="connsiteX6" fmla="*/ 871538 w 4329113"/>
              <a:gd name="connsiteY6" fmla="*/ 614299 h 1290576"/>
              <a:gd name="connsiteX7" fmla="*/ 904875 w 4329113"/>
              <a:gd name="connsiteY7" fmla="*/ 547624 h 1290576"/>
              <a:gd name="connsiteX8" fmla="*/ 1000125 w 4329113"/>
              <a:gd name="connsiteY8" fmla="*/ 814324 h 1290576"/>
              <a:gd name="connsiteX9" fmla="*/ 1114425 w 4329113"/>
              <a:gd name="connsiteY9" fmla="*/ 452374 h 1290576"/>
              <a:gd name="connsiteX10" fmla="*/ 1314450 w 4329113"/>
              <a:gd name="connsiteY10" fmla="*/ 752412 h 1290576"/>
              <a:gd name="connsiteX11" fmla="*/ 1457325 w 4329113"/>
              <a:gd name="connsiteY11" fmla="*/ 328549 h 1290576"/>
              <a:gd name="connsiteX12" fmla="*/ 1671638 w 4329113"/>
              <a:gd name="connsiteY12" fmla="*/ 880999 h 1290576"/>
              <a:gd name="connsiteX13" fmla="*/ 1919288 w 4329113"/>
              <a:gd name="connsiteY13" fmla="*/ 99949 h 1290576"/>
              <a:gd name="connsiteX14" fmla="*/ 2224088 w 4329113"/>
              <a:gd name="connsiteY14" fmla="*/ 1028637 h 1290576"/>
              <a:gd name="connsiteX15" fmla="*/ 2462213 w 4329113"/>
              <a:gd name="connsiteY15" fmla="*/ 104712 h 1290576"/>
              <a:gd name="connsiteX16" fmla="*/ 2671763 w 4329113"/>
              <a:gd name="connsiteY16" fmla="*/ 785749 h 1290576"/>
              <a:gd name="connsiteX17" fmla="*/ 2833688 w 4329113"/>
              <a:gd name="connsiteY17" fmla="*/ 495237 h 1290576"/>
              <a:gd name="connsiteX18" fmla="*/ 3014663 w 4329113"/>
              <a:gd name="connsiteY18" fmla="*/ 914337 h 1290576"/>
              <a:gd name="connsiteX19" fmla="*/ 3133725 w 4329113"/>
              <a:gd name="connsiteY19" fmla="*/ 366649 h 1290576"/>
              <a:gd name="connsiteX20" fmla="*/ 3295650 w 4329113"/>
              <a:gd name="connsiteY20" fmla="*/ 766699 h 1290576"/>
              <a:gd name="connsiteX21" fmla="*/ 3433763 w 4329113"/>
              <a:gd name="connsiteY21" fmla="*/ 271399 h 1290576"/>
              <a:gd name="connsiteX22" fmla="*/ 3600450 w 4329113"/>
              <a:gd name="connsiteY22" fmla="*/ 800037 h 1290576"/>
              <a:gd name="connsiteX23" fmla="*/ 3790950 w 4329113"/>
              <a:gd name="connsiteY23" fmla="*/ 147574 h 1290576"/>
              <a:gd name="connsiteX24" fmla="*/ 3943350 w 4329113"/>
              <a:gd name="connsiteY24" fmla="*/ 1290574 h 1290576"/>
              <a:gd name="connsiteX25" fmla="*/ 4081463 w 4329113"/>
              <a:gd name="connsiteY25" fmla="*/ 157099 h 1290576"/>
              <a:gd name="connsiteX26" fmla="*/ 4329113 w 4329113"/>
              <a:gd name="connsiteY26" fmla="*/ 61850 h 1290576"/>
              <a:gd name="connsiteX0" fmla="*/ 0 w 4329113"/>
              <a:gd name="connsiteY0" fmla="*/ 685530 h 1271319"/>
              <a:gd name="connsiteX1" fmla="*/ 147638 w 4329113"/>
              <a:gd name="connsiteY1" fmla="*/ 280717 h 1271319"/>
              <a:gd name="connsiteX2" fmla="*/ 347663 w 4329113"/>
              <a:gd name="connsiteY2" fmla="*/ 637905 h 1271319"/>
              <a:gd name="connsiteX3" fmla="*/ 514350 w 4329113"/>
              <a:gd name="connsiteY3" fmla="*/ 375967 h 1271319"/>
              <a:gd name="connsiteX4" fmla="*/ 704850 w 4329113"/>
              <a:gd name="connsiteY4" fmla="*/ 914130 h 1271319"/>
              <a:gd name="connsiteX5" fmla="*/ 809625 w 4329113"/>
              <a:gd name="connsiteY5" fmla="*/ 537892 h 1271319"/>
              <a:gd name="connsiteX6" fmla="*/ 871538 w 4329113"/>
              <a:gd name="connsiteY6" fmla="*/ 595042 h 1271319"/>
              <a:gd name="connsiteX7" fmla="*/ 904875 w 4329113"/>
              <a:gd name="connsiteY7" fmla="*/ 528367 h 1271319"/>
              <a:gd name="connsiteX8" fmla="*/ 1000125 w 4329113"/>
              <a:gd name="connsiteY8" fmla="*/ 795067 h 1271319"/>
              <a:gd name="connsiteX9" fmla="*/ 1114425 w 4329113"/>
              <a:gd name="connsiteY9" fmla="*/ 433117 h 1271319"/>
              <a:gd name="connsiteX10" fmla="*/ 1314450 w 4329113"/>
              <a:gd name="connsiteY10" fmla="*/ 733155 h 1271319"/>
              <a:gd name="connsiteX11" fmla="*/ 1457325 w 4329113"/>
              <a:gd name="connsiteY11" fmla="*/ 309292 h 1271319"/>
              <a:gd name="connsiteX12" fmla="*/ 1671638 w 4329113"/>
              <a:gd name="connsiteY12" fmla="*/ 861742 h 1271319"/>
              <a:gd name="connsiteX13" fmla="*/ 1919288 w 4329113"/>
              <a:gd name="connsiteY13" fmla="*/ 80692 h 1271319"/>
              <a:gd name="connsiteX14" fmla="*/ 2224088 w 4329113"/>
              <a:gd name="connsiteY14" fmla="*/ 1009380 h 1271319"/>
              <a:gd name="connsiteX15" fmla="*/ 2462213 w 4329113"/>
              <a:gd name="connsiteY15" fmla="*/ 85455 h 1271319"/>
              <a:gd name="connsiteX16" fmla="*/ 2671763 w 4329113"/>
              <a:gd name="connsiteY16" fmla="*/ 766492 h 1271319"/>
              <a:gd name="connsiteX17" fmla="*/ 2833688 w 4329113"/>
              <a:gd name="connsiteY17" fmla="*/ 475980 h 1271319"/>
              <a:gd name="connsiteX18" fmla="*/ 3014663 w 4329113"/>
              <a:gd name="connsiteY18" fmla="*/ 895080 h 1271319"/>
              <a:gd name="connsiteX19" fmla="*/ 3133725 w 4329113"/>
              <a:gd name="connsiteY19" fmla="*/ 347392 h 1271319"/>
              <a:gd name="connsiteX20" fmla="*/ 3295650 w 4329113"/>
              <a:gd name="connsiteY20" fmla="*/ 747442 h 1271319"/>
              <a:gd name="connsiteX21" fmla="*/ 3433763 w 4329113"/>
              <a:gd name="connsiteY21" fmla="*/ 252142 h 1271319"/>
              <a:gd name="connsiteX22" fmla="*/ 3600450 w 4329113"/>
              <a:gd name="connsiteY22" fmla="*/ 780780 h 1271319"/>
              <a:gd name="connsiteX23" fmla="*/ 3790950 w 4329113"/>
              <a:gd name="connsiteY23" fmla="*/ 128317 h 1271319"/>
              <a:gd name="connsiteX24" fmla="*/ 3943350 w 4329113"/>
              <a:gd name="connsiteY24" fmla="*/ 1271317 h 1271319"/>
              <a:gd name="connsiteX25" fmla="*/ 4081463 w 4329113"/>
              <a:gd name="connsiteY25" fmla="*/ 137842 h 1271319"/>
              <a:gd name="connsiteX26" fmla="*/ 4329113 w 4329113"/>
              <a:gd name="connsiteY26" fmla="*/ 42593 h 1271319"/>
              <a:gd name="connsiteX0" fmla="*/ 0 w 4329113"/>
              <a:gd name="connsiteY0" fmla="*/ 702815 h 1288604"/>
              <a:gd name="connsiteX1" fmla="*/ 147638 w 4329113"/>
              <a:gd name="connsiteY1" fmla="*/ 298002 h 1288604"/>
              <a:gd name="connsiteX2" fmla="*/ 347663 w 4329113"/>
              <a:gd name="connsiteY2" fmla="*/ 655190 h 1288604"/>
              <a:gd name="connsiteX3" fmla="*/ 514350 w 4329113"/>
              <a:gd name="connsiteY3" fmla="*/ 393252 h 1288604"/>
              <a:gd name="connsiteX4" fmla="*/ 704850 w 4329113"/>
              <a:gd name="connsiteY4" fmla="*/ 931415 h 1288604"/>
              <a:gd name="connsiteX5" fmla="*/ 809625 w 4329113"/>
              <a:gd name="connsiteY5" fmla="*/ 555177 h 1288604"/>
              <a:gd name="connsiteX6" fmla="*/ 871538 w 4329113"/>
              <a:gd name="connsiteY6" fmla="*/ 612327 h 1288604"/>
              <a:gd name="connsiteX7" fmla="*/ 904875 w 4329113"/>
              <a:gd name="connsiteY7" fmla="*/ 545652 h 1288604"/>
              <a:gd name="connsiteX8" fmla="*/ 1000125 w 4329113"/>
              <a:gd name="connsiteY8" fmla="*/ 812352 h 1288604"/>
              <a:gd name="connsiteX9" fmla="*/ 1114425 w 4329113"/>
              <a:gd name="connsiteY9" fmla="*/ 450402 h 1288604"/>
              <a:gd name="connsiteX10" fmla="*/ 1314450 w 4329113"/>
              <a:gd name="connsiteY10" fmla="*/ 750440 h 1288604"/>
              <a:gd name="connsiteX11" fmla="*/ 1457325 w 4329113"/>
              <a:gd name="connsiteY11" fmla="*/ 326577 h 1288604"/>
              <a:gd name="connsiteX12" fmla="*/ 1671638 w 4329113"/>
              <a:gd name="connsiteY12" fmla="*/ 879027 h 1288604"/>
              <a:gd name="connsiteX13" fmla="*/ 1919288 w 4329113"/>
              <a:gd name="connsiteY13" fmla="*/ 97977 h 1288604"/>
              <a:gd name="connsiteX14" fmla="*/ 2224088 w 4329113"/>
              <a:gd name="connsiteY14" fmla="*/ 1026665 h 1288604"/>
              <a:gd name="connsiteX15" fmla="*/ 2462213 w 4329113"/>
              <a:gd name="connsiteY15" fmla="*/ 102740 h 1288604"/>
              <a:gd name="connsiteX16" fmla="*/ 2671763 w 4329113"/>
              <a:gd name="connsiteY16" fmla="*/ 783777 h 1288604"/>
              <a:gd name="connsiteX17" fmla="*/ 2833688 w 4329113"/>
              <a:gd name="connsiteY17" fmla="*/ 493265 h 1288604"/>
              <a:gd name="connsiteX18" fmla="*/ 3014663 w 4329113"/>
              <a:gd name="connsiteY18" fmla="*/ 912365 h 1288604"/>
              <a:gd name="connsiteX19" fmla="*/ 3133725 w 4329113"/>
              <a:gd name="connsiteY19" fmla="*/ 364677 h 1288604"/>
              <a:gd name="connsiteX20" fmla="*/ 3295650 w 4329113"/>
              <a:gd name="connsiteY20" fmla="*/ 764727 h 1288604"/>
              <a:gd name="connsiteX21" fmla="*/ 3433763 w 4329113"/>
              <a:gd name="connsiteY21" fmla="*/ 269427 h 1288604"/>
              <a:gd name="connsiteX22" fmla="*/ 3600450 w 4329113"/>
              <a:gd name="connsiteY22" fmla="*/ 798065 h 1288604"/>
              <a:gd name="connsiteX23" fmla="*/ 3790950 w 4329113"/>
              <a:gd name="connsiteY23" fmla="*/ 145602 h 1288604"/>
              <a:gd name="connsiteX24" fmla="*/ 3943350 w 4329113"/>
              <a:gd name="connsiteY24" fmla="*/ 1288602 h 1288604"/>
              <a:gd name="connsiteX25" fmla="*/ 4081463 w 4329113"/>
              <a:gd name="connsiteY25" fmla="*/ 155127 h 1288604"/>
              <a:gd name="connsiteX26" fmla="*/ 4329113 w 4329113"/>
              <a:gd name="connsiteY26" fmla="*/ 59878 h 1288604"/>
              <a:gd name="connsiteX0" fmla="*/ 0 w 4429125"/>
              <a:gd name="connsiteY0" fmla="*/ 207515 h 1288604"/>
              <a:gd name="connsiteX1" fmla="*/ 247650 w 4429125"/>
              <a:gd name="connsiteY1" fmla="*/ 298002 h 1288604"/>
              <a:gd name="connsiteX2" fmla="*/ 447675 w 4429125"/>
              <a:gd name="connsiteY2" fmla="*/ 655190 h 1288604"/>
              <a:gd name="connsiteX3" fmla="*/ 614362 w 4429125"/>
              <a:gd name="connsiteY3" fmla="*/ 393252 h 1288604"/>
              <a:gd name="connsiteX4" fmla="*/ 804862 w 4429125"/>
              <a:gd name="connsiteY4" fmla="*/ 931415 h 1288604"/>
              <a:gd name="connsiteX5" fmla="*/ 909637 w 4429125"/>
              <a:gd name="connsiteY5" fmla="*/ 555177 h 1288604"/>
              <a:gd name="connsiteX6" fmla="*/ 971550 w 4429125"/>
              <a:gd name="connsiteY6" fmla="*/ 612327 h 1288604"/>
              <a:gd name="connsiteX7" fmla="*/ 1004887 w 4429125"/>
              <a:gd name="connsiteY7" fmla="*/ 545652 h 1288604"/>
              <a:gd name="connsiteX8" fmla="*/ 1100137 w 4429125"/>
              <a:gd name="connsiteY8" fmla="*/ 812352 h 1288604"/>
              <a:gd name="connsiteX9" fmla="*/ 1214437 w 4429125"/>
              <a:gd name="connsiteY9" fmla="*/ 450402 h 1288604"/>
              <a:gd name="connsiteX10" fmla="*/ 1414462 w 4429125"/>
              <a:gd name="connsiteY10" fmla="*/ 750440 h 1288604"/>
              <a:gd name="connsiteX11" fmla="*/ 1557337 w 4429125"/>
              <a:gd name="connsiteY11" fmla="*/ 326577 h 1288604"/>
              <a:gd name="connsiteX12" fmla="*/ 1771650 w 4429125"/>
              <a:gd name="connsiteY12" fmla="*/ 879027 h 1288604"/>
              <a:gd name="connsiteX13" fmla="*/ 2019300 w 4429125"/>
              <a:gd name="connsiteY13" fmla="*/ 97977 h 1288604"/>
              <a:gd name="connsiteX14" fmla="*/ 2324100 w 4429125"/>
              <a:gd name="connsiteY14" fmla="*/ 1026665 h 1288604"/>
              <a:gd name="connsiteX15" fmla="*/ 2562225 w 4429125"/>
              <a:gd name="connsiteY15" fmla="*/ 102740 h 1288604"/>
              <a:gd name="connsiteX16" fmla="*/ 2771775 w 4429125"/>
              <a:gd name="connsiteY16" fmla="*/ 783777 h 1288604"/>
              <a:gd name="connsiteX17" fmla="*/ 2933700 w 4429125"/>
              <a:gd name="connsiteY17" fmla="*/ 493265 h 1288604"/>
              <a:gd name="connsiteX18" fmla="*/ 3114675 w 4429125"/>
              <a:gd name="connsiteY18" fmla="*/ 912365 h 1288604"/>
              <a:gd name="connsiteX19" fmla="*/ 3233737 w 4429125"/>
              <a:gd name="connsiteY19" fmla="*/ 364677 h 1288604"/>
              <a:gd name="connsiteX20" fmla="*/ 3395662 w 4429125"/>
              <a:gd name="connsiteY20" fmla="*/ 764727 h 1288604"/>
              <a:gd name="connsiteX21" fmla="*/ 3533775 w 4429125"/>
              <a:gd name="connsiteY21" fmla="*/ 269427 h 1288604"/>
              <a:gd name="connsiteX22" fmla="*/ 3700462 w 4429125"/>
              <a:gd name="connsiteY22" fmla="*/ 798065 h 1288604"/>
              <a:gd name="connsiteX23" fmla="*/ 3890962 w 4429125"/>
              <a:gd name="connsiteY23" fmla="*/ 145602 h 1288604"/>
              <a:gd name="connsiteX24" fmla="*/ 4043362 w 4429125"/>
              <a:gd name="connsiteY24" fmla="*/ 1288602 h 1288604"/>
              <a:gd name="connsiteX25" fmla="*/ 4181475 w 4429125"/>
              <a:gd name="connsiteY25" fmla="*/ 155127 h 1288604"/>
              <a:gd name="connsiteX26" fmla="*/ 4429125 w 4429125"/>
              <a:gd name="connsiteY26" fmla="*/ 59878 h 1288604"/>
              <a:gd name="connsiteX0" fmla="*/ 0 w 4429125"/>
              <a:gd name="connsiteY0" fmla="*/ 207515 h 1288604"/>
              <a:gd name="connsiteX1" fmla="*/ 247650 w 4429125"/>
              <a:gd name="connsiteY1" fmla="*/ 298002 h 1288604"/>
              <a:gd name="connsiteX2" fmla="*/ 447675 w 4429125"/>
              <a:gd name="connsiteY2" fmla="*/ 655190 h 1288604"/>
              <a:gd name="connsiteX3" fmla="*/ 614362 w 4429125"/>
              <a:gd name="connsiteY3" fmla="*/ 393252 h 1288604"/>
              <a:gd name="connsiteX4" fmla="*/ 804862 w 4429125"/>
              <a:gd name="connsiteY4" fmla="*/ 931415 h 1288604"/>
              <a:gd name="connsiteX5" fmla="*/ 909637 w 4429125"/>
              <a:gd name="connsiteY5" fmla="*/ 555177 h 1288604"/>
              <a:gd name="connsiteX6" fmla="*/ 971550 w 4429125"/>
              <a:gd name="connsiteY6" fmla="*/ 612327 h 1288604"/>
              <a:gd name="connsiteX7" fmla="*/ 1004887 w 4429125"/>
              <a:gd name="connsiteY7" fmla="*/ 545652 h 1288604"/>
              <a:gd name="connsiteX8" fmla="*/ 1100137 w 4429125"/>
              <a:gd name="connsiteY8" fmla="*/ 812352 h 1288604"/>
              <a:gd name="connsiteX9" fmla="*/ 1214437 w 4429125"/>
              <a:gd name="connsiteY9" fmla="*/ 450402 h 1288604"/>
              <a:gd name="connsiteX10" fmla="*/ 1414462 w 4429125"/>
              <a:gd name="connsiteY10" fmla="*/ 750440 h 1288604"/>
              <a:gd name="connsiteX11" fmla="*/ 1557337 w 4429125"/>
              <a:gd name="connsiteY11" fmla="*/ 326577 h 1288604"/>
              <a:gd name="connsiteX12" fmla="*/ 1771650 w 4429125"/>
              <a:gd name="connsiteY12" fmla="*/ 879027 h 1288604"/>
              <a:gd name="connsiteX13" fmla="*/ 2019300 w 4429125"/>
              <a:gd name="connsiteY13" fmla="*/ 97977 h 1288604"/>
              <a:gd name="connsiteX14" fmla="*/ 2324100 w 4429125"/>
              <a:gd name="connsiteY14" fmla="*/ 1026665 h 1288604"/>
              <a:gd name="connsiteX15" fmla="*/ 2562225 w 4429125"/>
              <a:gd name="connsiteY15" fmla="*/ 102740 h 1288604"/>
              <a:gd name="connsiteX16" fmla="*/ 2771775 w 4429125"/>
              <a:gd name="connsiteY16" fmla="*/ 783777 h 1288604"/>
              <a:gd name="connsiteX17" fmla="*/ 2933700 w 4429125"/>
              <a:gd name="connsiteY17" fmla="*/ 493265 h 1288604"/>
              <a:gd name="connsiteX18" fmla="*/ 3114675 w 4429125"/>
              <a:gd name="connsiteY18" fmla="*/ 912365 h 1288604"/>
              <a:gd name="connsiteX19" fmla="*/ 3233737 w 4429125"/>
              <a:gd name="connsiteY19" fmla="*/ 364677 h 1288604"/>
              <a:gd name="connsiteX20" fmla="*/ 3395662 w 4429125"/>
              <a:gd name="connsiteY20" fmla="*/ 764727 h 1288604"/>
              <a:gd name="connsiteX21" fmla="*/ 3533775 w 4429125"/>
              <a:gd name="connsiteY21" fmla="*/ 269427 h 1288604"/>
              <a:gd name="connsiteX22" fmla="*/ 3700462 w 4429125"/>
              <a:gd name="connsiteY22" fmla="*/ 798065 h 1288604"/>
              <a:gd name="connsiteX23" fmla="*/ 3890962 w 4429125"/>
              <a:gd name="connsiteY23" fmla="*/ 145602 h 1288604"/>
              <a:gd name="connsiteX24" fmla="*/ 4043362 w 4429125"/>
              <a:gd name="connsiteY24" fmla="*/ 1288602 h 1288604"/>
              <a:gd name="connsiteX25" fmla="*/ 4181475 w 4429125"/>
              <a:gd name="connsiteY25" fmla="*/ 155127 h 1288604"/>
              <a:gd name="connsiteX26" fmla="*/ 4429125 w 4429125"/>
              <a:gd name="connsiteY26" fmla="*/ 59878 h 1288604"/>
              <a:gd name="connsiteX0" fmla="*/ 0 w 4181475"/>
              <a:gd name="connsiteY0" fmla="*/ 298002 h 1288604"/>
              <a:gd name="connsiteX1" fmla="*/ 200025 w 4181475"/>
              <a:gd name="connsiteY1" fmla="*/ 655190 h 1288604"/>
              <a:gd name="connsiteX2" fmla="*/ 366712 w 4181475"/>
              <a:gd name="connsiteY2" fmla="*/ 393252 h 1288604"/>
              <a:gd name="connsiteX3" fmla="*/ 557212 w 4181475"/>
              <a:gd name="connsiteY3" fmla="*/ 931415 h 1288604"/>
              <a:gd name="connsiteX4" fmla="*/ 661987 w 4181475"/>
              <a:gd name="connsiteY4" fmla="*/ 555177 h 1288604"/>
              <a:gd name="connsiteX5" fmla="*/ 723900 w 4181475"/>
              <a:gd name="connsiteY5" fmla="*/ 612327 h 1288604"/>
              <a:gd name="connsiteX6" fmla="*/ 757237 w 4181475"/>
              <a:gd name="connsiteY6" fmla="*/ 545652 h 1288604"/>
              <a:gd name="connsiteX7" fmla="*/ 852487 w 4181475"/>
              <a:gd name="connsiteY7" fmla="*/ 812352 h 1288604"/>
              <a:gd name="connsiteX8" fmla="*/ 966787 w 4181475"/>
              <a:gd name="connsiteY8" fmla="*/ 450402 h 1288604"/>
              <a:gd name="connsiteX9" fmla="*/ 1166812 w 4181475"/>
              <a:gd name="connsiteY9" fmla="*/ 750440 h 1288604"/>
              <a:gd name="connsiteX10" fmla="*/ 1309687 w 4181475"/>
              <a:gd name="connsiteY10" fmla="*/ 326577 h 1288604"/>
              <a:gd name="connsiteX11" fmla="*/ 1524000 w 4181475"/>
              <a:gd name="connsiteY11" fmla="*/ 879027 h 1288604"/>
              <a:gd name="connsiteX12" fmla="*/ 1771650 w 4181475"/>
              <a:gd name="connsiteY12" fmla="*/ 97977 h 1288604"/>
              <a:gd name="connsiteX13" fmla="*/ 2076450 w 4181475"/>
              <a:gd name="connsiteY13" fmla="*/ 1026665 h 1288604"/>
              <a:gd name="connsiteX14" fmla="*/ 2314575 w 4181475"/>
              <a:gd name="connsiteY14" fmla="*/ 102740 h 1288604"/>
              <a:gd name="connsiteX15" fmla="*/ 2524125 w 4181475"/>
              <a:gd name="connsiteY15" fmla="*/ 783777 h 1288604"/>
              <a:gd name="connsiteX16" fmla="*/ 2686050 w 4181475"/>
              <a:gd name="connsiteY16" fmla="*/ 493265 h 1288604"/>
              <a:gd name="connsiteX17" fmla="*/ 2867025 w 4181475"/>
              <a:gd name="connsiteY17" fmla="*/ 912365 h 1288604"/>
              <a:gd name="connsiteX18" fmla="*/ 2986087 w 4181475"/>
              <a:gd name="connsiteY18" fmla="*/ 364677 h 1288604"/>
              <a:gd name="connsiteX19" fmla="*/ 3148012 w 4181475"/>
              <a:gd name="connsiteY19" fmla="*/ 764727 h 1288604"/>
              <a:gd name="connsiteX20" fmla="*/ 3286125 w 4181475"/>
              <a:gd name="connsiteY20" fmla="*/ 269427 h 1288604"/>
              <a:gd name="connsiteX21" fmla="*/ 3452812 w 4181475"/>
              <a:gd name="connsiteY21" fmla="*/ 798065 h 1288604"/>
              <a:gd name="connsiteX22" fmla="*/ 3643312 w 4181475"/>
              <a:gd name="connsiteY22" fmla="*/ 145602 h 1288604"/>
              <a:gd name="connsiteX23" fmla="*/ 3795712 w 4181475"/>
              <a:gd name="connsiteY23" fmla="*/ 1288602 h 1288604"/>
              <a:gd name="connsiteX24" fmla="*/ 3933825 w 4181475"/>
              <a:gd name="connsiteY24" fmla="*/ 155127 h 1288604"/>
              <a:gd name="connsiteX25" fmla="*/ 4181475 w 4181475"/>
              <a:gd name="connsiteY25" fmla="*/ 59878 h 1288604"/>
              <a:gd name="connsiteX0" fmla="*/ 0 w 4310063"/>
              <a:gd name="connsiteY0" fmla="*/ 112264 h 1288604"/>
              <a:gd name="connsiteX1" fmla="*/ 328613 w 4310063"/>
              <a:gd name="connsiteY1" fmla="*/ 655190 h 1288604"/>
              <a:gd name="connsiteX2" fmla="*/ 495300 w 4310063"/>
              <a:gd name="connsiteY2" fmla="*/ 393252 h 1288604"/>
              <a:gd name="connsiteX3" fmla="*/ 685800 w 4310063"/>
              <a:gd name="connsiteY3" fmla="*/ 931415 h 1288604"/>
              <a:gd name="connsiteX4" fmla="*/ 790575 w 4310063"/>
              <a:gd name="connsiteY4" fmla="*/ 555177 h 1288604"/>
              <a:gd name="connsiteX5" fmla="*/ 852488 w 4310063"/>
              <a:gd name="connsiteY5" fmla="*/ 612327 h 1288604"/>
              <a:gd name="connsiteX6" fmla="*/ 885825 w 4310063"/>
              <a:gd name="connsiteY6" fmla="*/ 545652 h 1288604"/>
              <a:gd name="connsiteX7" fmla="*/ 981075 w 4310063"/>
              <a:gd name="connsiteY7" fmla="*/ 812352 h 1288604"/>
              <a:gd name="connsiteX8" fmla="*/ 1095375 w 4310063"/>
              <a:gd name="connsiteY8" fmla="*/ 450402 h 1288604"/>
              <a:gd name="connsiteX9" fmla="*/ 1295400 w 4310063"/>
              <a:gd name="connsiteY9" fmla="*/ 750440 h 1288604"/>
              <a:gd name="connsiteX10" fmla="*/ 1438275 w 4310063"/>
              <a:gd name="connsiteY10" fmla="*/ 326577 h 1288604"/>
              <a:gd name="connsiteX11" fmla="*/ 1652588 w 4310063"/>
              <a:gd name="connsiteY11" fmla="*/ 879027 h 1288604"/>
              <a:gd name="connsiteX12" fmla="*/ 1900238 w 4310063"/>
              <a:gd name="connsiteY12" fmla="*/ 97977 h 1288604"/>
              <a:gd name="connsiteX13" fmla="*/ 2205038 w 4310063"/>
              <a:gd name="connsiteY13" fmla="*/ 1026665 h 1288604"/>
              <a:gd name="connsiteX14" fmla="*/ 2443163 w 4310063"/>
              <a:gd name="connsiteY14" fmla="*/ 102740 h 1288604"/>
              <a:gd name="connsiteX15" fmla="*/ 2652713 w 4310063"/>
              <a:gd name="connsiteY15" fmla="*/ 783777 h 1288604"/>
              <a:gd name="connsiteX16" fmla="*/ 2814638 w 4310063"/>
              <a:gd name="connsiteY16" fmla="*/ 493265 h 1288604"/>
              <a:gd name="connsiteX17" fmla="*/ 2995613 w 4310063"/>
              <a:gd name="connsiteY17" fmla="*/ 912365 h 1288604"/>
              <a:gd name="connsiteX18" fmla="*/ 3114675 w 4310063"/>
              <a:gd name="connsiteY18" fmla="*/ 364677 h 1288604"/>
              <a:gd name="connsiteX19" fmla="*/ 3276600 w 4310063"/>
              <a:gd name="connsiteY19" fmla="*/ 764727 h 1288604"/>
              <a:gd name="connsiteX20" fmla="*/ 3414713 w 4310063"/>
              <a:gd name="connsiteY20" fmla="*/ 269427 h 1288604"/>
              <a:gd name="connsiteX21" fmla="*/ 3581400 w 4310063"/>
              <a:gd name="connsiteY21" fmla="*/ 798065 h 1288604"/>
              <a:gd name="connsiteX22" fmla="*/ 3771900 w 4310063"/>
              <a:gd name="connsiteY22" fmla="*/ 145602 h 1288604"/>
              <a:gd name="connsiteX23" fmla="*/ 3924300 w 4310063"/>
              <a:gd name="connsiteY23" fmla="*/ 1288602 h 1288604"/>
              <a:gd name="connsiteX24" fmla="*/ 4062413 w 4310063"/>
              <a:gd name="connsiteY24" fmla="*/ 155127 h 1288604"/>
              <a:gd name="connsiteX25" fmla="*/ 4310063 w 4310063"/>
              <a:gd name="connsiteY25" fmla="*/ 59878 h 1288604"/>
              <a:gd name="connsiteX0" fmla="*/ 0 w 4310063"/>
              <a:gd name="connsiteY0" fmla="*/ 112264 h 1288604"/>
              <a:gd name="connsiteX1" fmla="*/ 328613 w 4310063"/>
              <a:gd name="connsiteY1" fmla="*/ 655190 h 1288604"/>
              <a:gd name="connsiteX2" fmla="*/ 495300 w 4310063"/>
              <a:gd name="connsiteY2" fmla="*/ 393252 h 1288604"/>
              <a:gd name="connsiteX3" fmla="*/ 685800 w 4310063"/>
              <a:gd name="connsiteY3" fmla="*/ 931415 h 1288604"/>
              <a:gd name="connsiteX4" fmla="*/ 790575 w 4310063"/>
              <a:gd name="connsiteY4" fmla="*/ 555177 h 1288604"/>
              <a:gd name="connsiteX5" fmla="*/ 852488 w 4310063"/>
              <a:gd name="connsiteY5" fmla="*/ 612327 h 1288604"/>
              <a:gd name="connsiteX6" fmla="*/ 885825 w 4310063"/>
              <a:gd name="connsiteY6" fmla="*/ 545652 h 1288604"/>
              <a:gd name="connsiteX7" fmla="*/ 981075 w 4310063"/>
              <a:gd name="connsiteY7" fmla="*/ 812352 h 1288604"/>
              <a:gd name="connsiteX8" fmla="*/ 1095375 w 4310063"/>
              <a:gd name="connsiteY8" fmla="*/ 450402 h 1288604"/>
              <a:gd name="connsiteX9" fmla="*/ 1295400 w 4310063"/>
              <a:gd name="connsiteY9" fmla="*/ 750440 h 1288604"/>
              <a:gd name="connsiteX10" fmla="*/ 1438275 w 4310063"/>
              <a:gd name="connsiteY10" fmla="*/ 326577 h 1288604"/>
              <a:gd name="connsiteX11" fmla="*/ 1652588 w 4310063"/>
              <a:gd name="connsiteY11" fmla="*/ 879027 h 1288604"/>
              <a:gd name="connsiteX12" fmla="*/ 1900238 w 4310063"/>
              <a:gd name="connsiteY12" fmla="*/ 97977 h 1288604"/>
              <a:gd name="connsiteX13" fmla="*/ 2205038 w 4310063"/>
              <a:gd name="connsiteY13" fmla="*/ 1026665 h 1288604"/>
              <a:gd name="connsiteX14" fmla="*/ 2443163 w 4310063"/>
              <a:gd name="connsiteY14" fmla="*/ 102740 h 1288604"/>
              <a:gd name="connsiteX15" fmla="*/ 2652713 w 4310063"/>
              <a:gd name="connsiteY15" fmla="*/ 783777 h 1288604"/>
              <a:gd name="connsiteX16" fmla="*/ 2814638 w 4310063"/>
              <a:gd name="connsiteY16" fmla="*/ 493265 h 1288604"/>
              <a:gd name="connsiteX17" fmla="*/ 2995613 w 4310063"/>
              <a:gd name="connsiteY17" fmla="*/ 912365 h 1288604"/>
              <a:gd name="connsiteX18" fmla="*/ 3114675 w 4310063"/>
              <a:gd name="connsiteY18" fmla="*/ 364677 h 1288604"/>
              <a:gd name="connsiteX19" fmla="*/ 3276600 w 4310063"/>
              <a:gd name="connsiteY19" fmla="*/ 764727 h 1288604"/>
              <a:gd name="connsiteX20" fmla="*/ 3414713 w 4310063"/>
              <a:gd name="connsiteY20" fmla="*/ 269427 h 1288604"/>
              <a:gd name="connsiteX21" fmla="*/ 3581400 w 4310063"/>
              <a:gd name="connsiteY21" fmla="*/ 798065 h 1288604"/>
              <a:gd name="connsiteX22" fmla="*/ 3771900 w 4310063"/>
              <a:gd name="connsiteY22" fmla="*/ 145602 h 1288604"/>
              <a:gd name="connsiteX23" fmla="*/ 3924300 w 4310063"/>
              <a:gd name="connsiteY23" fmla="*/ 1288602 h 1288604"/>
              <a:gd name="connsiteX24" fmla="*/ 4062413 w 4310063"/>
              <a:gd name="connsiteY24" fmla="*/ 155127 h 1288604"/>
              <a:gd name="connsiteX25" fmla="*/ 4310063 w 4310063"/>
              <a:gd name="connsiteY25" fmla="*/ 59878 h 1288604"/>
              <a:gd name="connsiteX0" fmla="*/ 0 w 4062413"/>
              <a:gd name="connsiteY0" fmla="*/ 14288 h 1190628"/>
              <a:gd name="connsiteX1" fmla="*/ 328613 w 4062413"/>
              <a:gd name="connsiteY1" fmla="*/ 557214 h 1190628"/>
              <a:gd name="connsiteX2" fmla="*/ 495300 w 4062413"/>
              <a:gd name="connsiteY2" fmla="*/ 295276 h 1190628"/>
              <a:gd name="connsiteX3" fmla="*/ 685800 w 4062413"/>
              <a:gd name="connsiteY3" fmla="*/ 833439 h 1190628"/>
              <a:gd name="connsiteX4" fmla="*/ 790575 w 4062413"/>
              <a:gd name="connsiteY4" fmla="*/ 457201 h 1190628"/>
              <a:gd name="connsiteX5" fmla="*/ 852488 w 4062413"/>
              <a:gd name="connsiteY5" fmla="*/ 514351 h 1190628"/>
              <a:gd name="connsiteX6" fmla="*/ 885825 w 4062413"/>
              <a:gd name="connsiteY6" fmla="*/ 447676 h 1190628"/>
              <a:gd name="connsiteX7" fmla="*/ 981075 w 4062413"/>
              <a:gd name="connsiteY7" fmla="*/ 714376 h 1190628"/>
              <a:gd name="connsiteX8" fmla="*/ 1095375 w 4062413"/>
              <a:gd name="connsiteY8" fmla="*/ 352426 h 1190628"/>
              <a:gd name="connsiteX9" fmla="*/ 1295400 w 4062413"/>
              <a:gd name="connsiteY9" fmla="*/ 652464 h 1190628"/>
              <a:gd name="connsiteX10" fmla="*/ 1438275 w 4062413"/>
              <a:gd name="connsiteY10" fmla="*/ 228601 h 1190628"/>
              <a:gd name="connsiteX11" fmla="*/ 1652588 w 4062413"/>
              <a:gd name="connsiteY11" fmla="*/ 781051 h 1190628"/>
              <a:gd name="connsiteX12" fmla="*/ 1900238 w 4062413"/>
              <a:gd name="connsiteY12" fmla="*/ 1 h 1190628"/>
              <a:gd name="connsiteX13" fmla="*/ 2205038 w 4062413"/>
              <a:gd name="connsiteY13" fmla="*/ 928689 h 1190628"/>
              <a:gd name="connsiteX14" fmla="*/ 2443163 w 4062413"/>
              <a:gd name="connsiteY14" fmla="*/ 4764 h 1190628"/>
              <a:gd name="connsiteX15" fmla="*/ 2652713 w 4062413"/>
              <a:gd name="connsiteY15" fmla="*/ 685801 h 1190628"/>
              <a:gd name="connsiteX16" fmla="*/ 2814638 w 4062413"/>
              <a:gd name="connsiteY16" fmla="*/ 395289 h 1190628"/>
              <a:gd name="connsiteX17" fmla="*/ 2995613 w 4062413"/>
              <a:gd name="connsiteY17" fmla="*/ 814389 h 1190628"/>
              <a:gd name="connsiteX18" fmla="*/ 3114675 w 4062413"/>
              <a:gd name="connsiteY18" fmla="*/ 266701 h 1190628"/>
              <a:gd name="connsiteX19" fmla="*/ 3276600 w 4062413"/>
              <a:gd name="connsiteY19" fmla="*/ 666751 h 1190628"/>
              <a:gd name="connsiteX20" fmla="*/ 3414713 w 4062413"/>
              <a:gd name="connsiteY20" fmla="*/ 171451 h 1190628"/>
              <a:gd name="connsiteX21" fmla="*/ 3581400 w 4062413"/>
              <a:gd name="connsiteY21" fmla="*/ 700089 h 1190628"/>
              <a:gd name="connsiteX22" fmla="*/ 3771900 w 4062413"/>
              <a:gd name="connsiteY22" fmla="*/ 47626 h 1190628"/>
              <a:gd name="connsiteX23" fmla="*/ 3924300 w 4062413"/>
              <a:gd name="connsiteY23" fmla="*/ 1190626 h 1190628"/>
              <a:gd name="connsiteX24" fmla="*/ 4062413 w 4062413"/>
              <a:gd name="connsiteY24" fmla="*/ 57151 h 1190628"/>
              <a:gd name="connsiteX0" fmla="*/ 0 w 4219575"/>
              <a:gd name="connsiteY0" fmla="*/ 33337 h 1209755"/>
              <a:gd name="connsiteX1" fmla="*/ 328613 w 4219575"/>
              <a:gd name="connsiteY1" fmla="*/ 576263 h 1209755"/>
              <a:gd name="connsiteX2" fmla="*/ 495300 w 4219575"/>
              <a:gd name="connsiteY2" fmla="*/ 314325 h 1209755"/>
              <a:gd name="connsiteX3" fmla="*/ 685800 w 4219575"/>
              <a:gd name="connsiteY3" fmla="*/ 852488 h 1209755"/>
              <a:gd name="connsiteX4" fmla="*/ 790575 w 4219575"/>
              <a:gd name="connsiteY4" fmla="*/ 476250 h 1209755"/>
              <a:gd name="connsiteX5" fmla="*/ 852488 w 4219575"/>
              <a:gd name="connsiteY5" fmla="*/ 533400 h 1209755"/>
              <a:gd name="connsiteX6" fmla="*/ 885825 w 4219575"/>
              <a:gd name="connsiteY6" fmla="*/ 466725 h 1209755"/>
              <a:gd name="connsiteX7" fmla="*/ 981075 w 4219575"/>
              <a:gd name="connsiteY7" fmla="*/ 733425 h 1209755"/>
              <a:gd name="connsiteX8" fmla="*/ 1095375 w 4219575"/>
              <a:gd name="connsiteY8" fmla="*/ 371475 h 1209755"/>
              <a:gd name="connsiteX9" fmla="*/ 1295400 w 4219575"/>
              <a:gd name="connsiteY9" fmla="*/ 671513 h 1209755"/>
              <a:gd name="connsiteX10" fmla="*/ 1438275 w 4219575"/>
              <a:gd name="connsiteY10" fmla="*/ 247650 h 1209755"/>
              <a:gd name="connsiteX11" fmla="*/ 1652588 w 4219575"/>
              <a:gd name="connsiteY11" fmla="*/ 800100 h 1209755"/>
              <a:gd name="connsiteX12" fmla="*/ 1900238 w 4219575"/>
              <a:gd name="connsiteY12" fmla="*/ 19050 h 1209755"/>
              <a:gd name="connsiteX13" fmla="*/ 2205038 w 4219575"/>
              <a:gd name="connsiteY13" fmla="*/ 947738 h 1209755"/>
              <a:gd name="connsiteX14" fmla="*/ 2443163 w 4219575"/>
              <a:gd name="connsiteY14" fmla="*/ 23813 h 1209755"/>
              <a:gd name="connsiteX15" fmla="*/ 2652713 w 4219575"/>
              <a:gd name="connsiteY15" fmla="*/ 704850 h 1209755"/>
              <a:gd name="connsiteX16" fmla="*/ 2814638 w 4219575"/>
              <a:gd name="connsiteY16" fmla="*/ 414338 h 1209755"/>
              <a:gd name="connsiteX17" fmla="*/ 2995613 w 4219575"/>
              <a:gd name="connsiteY17" fmla="*/ 833438 h 1209755"/>
              <a:gd name="connsiteX18" fmla="*/ 3114675 w 4219575"/>
              <a:gd name="connsiteY18" fmla="*/ 285750 h 1209755"/>
              <a:gd name="connsiteX19" fmla="*/ 3276600 w 4219575"/>
              <a:gd name="connsiteY19" fmla="*/ 685800 h 1209755"/>
              <a:gd name="connsiteX20" fmla="*/ 3414713 w 4219575"/>
              <a:gd name="connsiteY20" fmla="*/ 190500 h 1209755"/>
              <a:gd name="connsiteX21" fmla="*/ 3581400 w 4219575"/>
              <a:gd name="connsiteY21" fmla="*/ 719138 h 1209755"/>
              <a:gd name="connsiteX22" fmla="*/ 3771900 w 4219575"/>
              <a:gd name="connsiteY22" fmla="*/ 66675 h 1209755"/>
              <a:gd name="connsiteX23" fmla="*/ 3924300 w 4219575"/>
              <a:gd name="connsiteY23" fmla="*/ 1209675 h 1209755"/>
              <a:gd name="connsiteX24" fmla="*/ 4219575 w 4219575"/>
              <a:gd name="connsiteY24" fmla="*/ 0 h 1209755"/>
              <a:gd name="connsiteX0" fmla="*/ 0 w 4219575"/>
              <a:gd name="connsiteY0" fmla="*/ 33337 h 1209755"/>
              <a:gd name="connsiteX1" fmla="*/ 328613 w 4219575"/>
              <a:gd name="connsiteY1" fmla="*/ 576263 h 1209755"/>
              <a:gd name="connsiteX2" fmla="*/ 495300 w 4219575"/>
              <a:gd name="connsiteY2" fmla="*/ 314325 h 1209755"/>
              <a:gd name="connsiteX3" fmla="*/ 685800 w 4219575"/>
              <a:gd name="connsiteY3" fmla="*/ 852488 h 1209755"/>
              <a:gd name="connsiteX4" fmla="*/ 790575 w 4219575"/>
              <a:gd name="connsiteY4" fmla="*/ 476250 h 1209755"/>
              <a:gd name="connsiteX5" fmla="*/ 852488 w 4219575"/>
              <a:gd name="connsiteY5" fmla="*/ 533400 h 1209755"/>
              <a:gd name="connsiteX6" fmla="*/ 885825 w 4219575"/>
              <a:gd name="connsiteY6" fmla="*/ 466725 h 1209755"/>
              <a:gd name="connsiteX7" fmla="*/ 981075 w 4219575"/>
              <a:gd name="connsiteY7" fmla="*/ 733425 h 1209755"/>
              <a:gd name="connsiteX8" fmla="*/ 1095375 w 4219575"/>
              <a:gd name="connsiteY8" fmla="*/ 371475 h 1209755"/>
              <a:gd name="connsiteX9" fmla="*/ 1295400 w 4219575"/>
              <a:gd name="connsiteY9" fmla="*/ 671513 h 1209755"/>
              <a:gd name="connsiteX10" fmla="*/ 1438275 w 4219575"/>
              <a:gd name="connsiteY10" fmla="*/ 247650 h 1209755"/>
              <a:gd name="connsiteX11" fmla="*/ 1652588 w 4219575"/>
              <a:gd name="connsiteY11" fmla="*/ 800100 h 1209755"/>
              <a:gd name="connsiteX12" fmla="*/ 1900238 w 4219575"/>
              <a:gd name="connsiteY12" fmla="*/ 19050 h 1209755"/>
              <a:gd name="connsiteX13" fmla="*/ 2205038 w 4219575"/>
              <a:gd name="connsiteY13" fmla="*/ 947738 h 1209755"/>
              <a:gd name="connsiteX14" fmla="*/ 2443163 w 4219575"/>
              <a:gd name="connsiteY14" fmla="*/ 23813 h 1209755"/>
              <a:gd name="connsiteX15" fmla="*/ 2652713 w 4219575"/>
              <a:gd name="connsiteY15" fmla="*/ 704850 h 1209755"/>
              <a:gd name="connsiteX16" fmla="*/ 2814638 w 4219575"/>
              <a:gd name="connsiteY16" fmla="*/ 414338 h 1209755"/>
              <a:gd name="connsiteX17" fmla="*/ 2995613 w 4219575"/>
              <a:gd name="connsiteY17" fmla="*/ 833438 h 1209755"/>
              <a:gd name="connsiteX18" fmla="*/ 3114675 w 4219575"/>
              <a:gd name="connsiteY18" fmla="*/ 285750 h 1209755"/>
              <a:gd name="connsiteX19" fmla="*/ 3276600 w 4219575"/>
              <a:gd name="connsiteY19" fmla="*/ 685800 h 1209755"/>
              <a:gd name="connsiteX20" fmla="*/ 3414713 w 4219575"/>
              <a:gd name="connsiteY20" fmla="*/ 190500 h 1209755"/>
              <a:gd name="connsiteX21" fmla="*/ 3581400 w 4219575"/>
              <a:gd name="connsiteY21" fmla="*/ 719138 h 1209755"/>
              <a:gd name="connsiteX22" fmla="*/ 3771900 w 4219575"/>
              <a:gd name="connsiteY22" fmla="*/ 66675 h 1209755"/>
              <a:gd name="connsiteX23" fmla="*/ 3924300 w 4219575"/>
              <a:gd name="connsiteY23" fmla="*/ 1209675 h 1209755"/>
              <a:gd name="connsiteX24" fmla="*/ 4219575 w 4219575"/>
              <a:gd name="connsiteY24" fmla="*/ 0 h 1209755"/>
              <a:gd name="connsiteX0" fmla="*/ 0 w 4219575"/>
              <a:gd name="connsiteY0" fmla="*/ 33337 h 1209681"/>
              <a:gd name="connsiteX1" fmla="*/ 328613 w 4219575"/>
              <a:gd name="connsiteY1" fmla="*/ 576263 h 1209681"/>
              <a:gd name="connsiteX2" fmla="*/ 495300 w 4219575"/>
              <a:gd name="connsiteY2" fmla="*/ 314325 h 1209681"/>
              <a:gd name="connsiteX3" fmla="*/ 685800 w 4219575"/>
              <a:gd name="connsiteY3" fmla="*/ 852488 h 1209681"/>
              <a:gd name="connsiteX4" fmla="*/ 790575 w 4219575"/>
              <a:gd name="connsiteY4" fmla="*/ 476250 h 1209681"/>
              <a:gd name="connsiteX5" fmla="*/ 852488 w 4219575"/>
              <a:gd name="connsiteY5" fmla="*/ 533400 h 1209681"/>
              <a:gd name="connsiteX6" fmla="*/ 885825 w 4219575"/>
              <a:gd name="connsiteY6" fmla="*/ 466725 h 1209681"/>
              <a:gd name="connsiteX7" fmla="*/ 981075 w 4219575"/>
              <a:gd name="connsiteY7" fmla="*/ 733425 h 1209681"/>
              <a:gd name="connsiteX8" fmla="*/ 1095375 w 4219575"/>
              <a:gd name="connsiteY8" fmla="*/ 371475 h 1209681"/>
              <a:gd name="connsiteX9" fmla="*/ 1295400 w 4219575"/>
              <a:gd name="connsiteY9" fmla="*/ 671513 h 1209681"/>
              <a:gd name="connsiteX10" fmla="*/ 1438275 w 4219575"/>
              <a:gd name="connsiteY10" fmla="*/ 247650 h 1209681"/>
              <a:gd name="connsiteX11" fmla="*/ 1652588 w 4219575"/>
              <a:gd name="connsiteY11" fmla="*/ 800100 h 1209681"/>
              <a:gd name="connsiteX12" fmla="*/ 1900238 w 4219575"/>
              <a:gd name="connsiteY12" fmla="*/ 19050 h 1209681"/>
              <a:gd name="connsiteX13" fmla="*/ 2205038 w 4219575"/>
              <a:gd name="connsiteY13" fmla="*/ 947738 h 1209681"/>
              <a:gd name="connsiteX14" fmla="*/ 2443163 w 4219575"/>
              <a:gd name="connsiteY14" fmla="*/ 23813 h 1209681"/>
              <a:gd name="connsiteX15" fmla="*/ 2652713 w 4219575"/>
              <a:gd name="connsiteY15" fmla="*/ 704850 h 1209681"/>
              <a:gd name="connsiteX16" fmla="*/ 2814638 w 4219575"/>
              <a:gd name="connsiteY16" fmla="*/ 414338 h 1209681"/>
              <a:gd name="connsiteX17" fmla="*/ 2995613 w 4219575"/>
              <a:gd name="connsiteY17" fmla="*/ 833438 h 1209681"/>
              <a:gd name="connsiteX18" fmla="*/ 3114675 w 4219575"/>
              <a:gd name="connsiteY18" fmla="*/ 285750 h 1209681"/>
              <a:gd name="connsiteX19" fmla="*/ 3276600 w 4219575"/>
              <a:gd name="connsiteY19" fmla="*/ 685800 h 1209681"/>
              <a:gd name="connsiteX20" fmla="*/ 3414713 w 4219575"/>
              <a:gd name="connsiteY20" fmla="*/ 190500 h 1209681"/>
              <a:gd name="connsiteX21" fmla="*/ 3581400 w 4219575"/>
              <a:gd name="connsiteY21" fmla="*/ 719138 h 1209681"/>
              <a:gd name="connsiteX22" fmla="*/ 3771900 w 4219575"/>
              <a:gd name="connsiteY22" fmla="*/ 66675 h 1209681"/>
              <a:gd name="connsiteX23" fmla="*/ 3924300 w 4219575"/>
              <a:gd name="connsiteY23" fmla="*/ 1209675 h 1209681"/>
              <a:gd name="connsiteX24" fmla="*/ 4219575 w 4219575"/>
              <a:gd name="connsiteY24" fmla="*/ 0 h 1209681"/>
              <a:gd name="connsiteX0" fmla="*/ 0 w 4219575"/>
              <a:gd name="connsiteY0" fmla="*/ 33337 h 1209681"/>
              <a:gd name="connsiteX1" fmla="*/ 328613 w 4219575"/>
              <a:gd name="connsiteY1" fmla="*/ 576263 h 1209681"/>
              <a:gd name="connsiteX2" fmla="*/ 495300 w 4219575"/>
              <a:gd name="connsiteY2" fmla="*/ 314325 h 1209681"/>
              <a:gd name="connsiteX3" fmla="*/ 685800 w 4219575"/>
              <a:gd name="connsiteY3" fmla="*/ 852488 h 1209681"/>
              <a:gd name="connsiteX4" fmla="*/ 790575 w 4219575"/>
              <a:gd name="connsiteY4" fmla="*/ 476250 h 1209681"/>
              <a:gd name="connsiteX5" fmla="*/ 852488 w 4219575"/>
              <a:gd name="connsiteY5" fmla="*/ 533400 h 1209681"/>
              <a:gd name="connsiteX6" fmla="*/ 885825 w 4219575"/>
              <a:gd name="connsiteY6" fmla="*/ 466725 h 1209681"/>
              <a:gd name="connsiteX7" fmla="*/ 981075 w 4219575"/>
              <a:gd name="connsiteY7" fmla="*/ 733425 h 1209681"/>
              <a:gd name="connsiteX8" fmla="*/ 1095375 w 4219575"/>
              <a:gd name="connsiteY8" fmla="*/ 371475 h 1209681"/>
              <a:gd name="connsiteX9" fmla="*/ 1295400 w 4219575"/>
              <a:gd name="connsiteY9" fmla="*/ 671513 h 1209681"/>
              <a:gd name="connsiteX10" fmla="*/ 1438275 w 4219575"/>
              <a:gd name="connsiteY10" fmla="*/ 247650 h 1209681"/>
              <a:gd name="connsiteX11" fmla="*/ 1652588 w 4219575"/>
              <a:gd name="connsiteY11" fmla="*/ 800100 h 1209681"/>
              <a:gd name="connsiteX12" fmla="*/ 1900238 w 4219575"/>
              <a:gd name="connsiteY12" fmla="*/ 19050 h 1209681"/>
              <a:gd name="connsiteX13" fmla="*/ 2205038 w 4219575"/>
              <a:gd name="connsiteY13" fmla="*/ 947738 h 1209681"/>
              <a:gd name="connsiteX14" fmla="*/ 2443163 w 4219575"/>
              <a:gd name="connsiteY14" fmla="*/ 23813 h 1209681"/>
              <a:gd name="connsiteX15" fmla="*/ 2652713 w 4219575"/>
              <a:gd name="connsiteY15" fmla="*/ 704850 h 1209681"/>
              <a:gd name="connsiteX16" fmla="*/ 2814638 w 4219575"/>
              <a:gd name="connsiteY16" fmla="*/ 414338 h 1209681"/>
              <a:gd name="connsiteX17" fmla="*/ 2995613 w 4219575"/>
              <a:gd name="connsiteY17" fmla="*/ 833438 h 1209681"/>
              <a:gd name="connsiteX18" fmla="*/ 3114675 w 4219575"/>
              <a:gd name="connsiteY18" fmla="*/ 285750 h 1209681"/>
              <a:gd name="connsiteX19" fmla="*/ 3276600 w 4219575"/>
              <a:gd name="connsiteY19" fmla="*/ 685800 h 1209681"/>
              <a:gd name="connsiteX20" fmla="*/ 3414713 w 4219575"/>
              <a:gd name="connsiteY20" fmla="*/ 190500 h 1209681"/>
              <a:gd name="connsiteX21" fmla="*/ 3581400 w 4219575"/>
              <a:gd name="connsiteY21" fmla="*/ 719138 h 1209681"/>
              <a:gd name="connsiteX22" fmla="*/ 3771900 w 4219575"/>
              <a:gd name="connsiteY22" fmla="*/ 66675 h 1209681"/>
              <a:gd name="connsiteX23" fmla="*/ 3952875 w 4219575"/>
              <a:gd name="connsiteY23" fmla="*/ 1209675 h 1209681"/>
              <a:gd name="connsiteX24" fmla="*/ 4219575 w 4219575"/>
              <a:gd name="connsiteY24" fmla="*/ 0 h 1209681"/>
              <a:gd name="connsiteX0" fmla="*/ 0 w 4219575"/>
              <a:gd name="connsiteY0" fmla="*/ 33337 h 1209681"/>
              <a:gd name="connsiteX1" fmla="*/ 328613 w 4219575"/>
              <a:gd name="connsiteY1" fmla="*/ 576263 h 1209681"/>
              <a:gd name="connsiteX2" fmla="*/ 495300 w 4219575"/>
              <a:gd name="connsiteY2" fmla="*/ 314325 h 1209681"/>
              <a:gd name="connsiteX3" fmla="*/ 685800 w 4219575"/>
              <a:gd name="connsiteY3" fmla="*/ 852488 h 1209681"/>
              <a:gd name="connsiteX4" fmla="*/ 790575 w 4219575"/>
              <a:gd name="connsiteY4" fmla="*/ 476250 h 1209681"/>
              <a:gd name="connsiteX5" fmla="*/ 852488 w 4219575"/>
              <a:gd name="connsiteY5" fmla="*/ 533400 h 1209681"/>
              <a:gd name="connsiteX6" fmla="*/ 885825 w 4219575"/>
              <a:gd name="connsiteY6" fmla="*/ 466725 h 1209681"/>
              <a:gd name="connsiteX7" fmla="*/ 981075 w 4219575"/>
              <a:gd name="connsiteY7" fmla="*/ 733425 h 1209681"/>
              <a:gd name="connsiteX8" fmla="*/ 1095375 w 4219575"/>
              <a:gd name="connsiteY8" fmla="*/ 371475 h 1209681"/>
              <a:gd name="connsiteX9" fmla="*/ 1295400 w 4219575"/>
              <a:gd name="connsiteY9" fmla="*/ 671513 h 1209681"/>
              <a:gd name="connsiteX10" fmla="*/ 1438275 w 4219575"/>
              <a:gd name="connsiteY10" fmla="*/ 247650 h 1209681"/>
              <a:gd name="connsiteX11" fmla="*/ 1652588 w 4219575"/>
              <a:gd name="connsiteY11" fmla="*/ 800100 h 1209681"/>
              <a:gd name="connsiteX12" fmla="*/ 1900238 w 4219575"/>
              <a:gd name="connsiteY12" fmla="*/ 19050 h 1209681"/>
              <a:gd name="connsiteX13" fmla="*/ 2205038 w 4219575"/>
              <a:gd name="connsiteY13" fmla="*/ 947738 h 1209681"/>
              <a:gd name="connsiteX14" fmla="*/ 2443163 w 4219575"/>
              <a:gd name="connsiteY14" fmla="*/ 23813 h 1209681"/>
              <a:gd name="connsiteX15" fmla="*/ 2652713 w 4219575"/>
              <a:gd name="connsiteY15" fmla="*/ 704850 h 1209681"/>
              <a:gd name="connsiteX16" fmla="*/ 2814638 w 4219575"/>
              <a:gd name="connsiteY16" fmla="*/ 414338 h 1209681"/>
              <a:gd name="connsiteX17" fmla="*/ 2995613 w 4219575"/>
              <a:gd name="connsiteY17" fmla="*/ 833438 h 1209681"/>
              <a:gd name="connsiteX18" fmla="*/ 3114675 w 4219575"/>
              <a:gd name="connsiteY18" fmla="*/ 285750 h 1209681"/>
              <a:gd name="connsiteX19" fmla="*/ 3276600 w 4219575"/>
              <a:gd name="connsiteY19" fmla="*/ 685800 h 1209681"/>
              <a:gd name="connsiteX20" fmla="*/ 3414713 w 4219575"/>
              <a:gd name="connsiteY20" fmla="*/ 190500 h 1209681"/>
              <a:gd name="connsiteX21" fmla="*/ 3581400 w 4219575"/>
              <a:gd name="connsiteY21" fmla="*/ 719138 h 1209681"/>
              <a:gd name="connsiteX22" fmla="*/ 3771900 w 4219575"/>
              <a:gd name="connsiteY22" fmla="*/ 66675 h 1209681"/>
              <a:gd name="connsiteX23" fmla="*/ 3952875 w 4219575"/>
              <a:gd name="connsiteY23" fmla="*/ 1209675 h 1209681"/>
              <a:gd name="connsiteX24" fmla="*/ 4219575 w 4219575"/>
              <a:gd name="connsiteY24" fmla="*/ 0 h 1209681"/>
              <a:gd name="connsiteX0" fmla="*/ 0 w 4219575"/>
              <a:gd name="connsiteY0" fmla="*/ 33337 h 1209681"/>
              <a:gd name="connsiteX1" fmla="*/ 328613 w 4219575"/>
              <a:gd name="connsiteY1" fmla="*/ 576263 h 1209681"/>
              <a:gd name="connsiteX2" fmla="*/ 495300 w 4219575"/>
              <a:gd name="connsiteY2" fmla="*/ 314325 h 1209681"/>
              <a:gd name="connsiteX3" fmla="*/ 685800 w 4219575"/>
              <a:gd name="connsiteY3" fmla="*/ 852488 h 1209681"/>
              <a:gd name="connsiteX4" fmla="*/ 790575 w 4219575"/>
              <a:gd name="connsiteY4" fmla="*/ 476250 h 1209681"/>
              <a:gd name="connsiteX5" fmla="*/ 852488 w 4219575"/>
              <a:gd name="connsiteY5" fmla="*/ 533400 h 1209681"/>
              <a:gd name="connsiteX6" fmla="*/ 885825 w 4219575"/>
              <a:gd name="connsiteY6" fmla="*/ 466725 h 1209681"/>
              <a:gd name="connsiteX7" fmla="*/ 981075 w 4219575"/>
              <a:gd name="connsiteY7" fmla="*/ 733425 h 1209681"/>
              <a:gd name="connsiteX8" fmla="*/ 1095375 w 4219575"/>
              <a:gd name="connsiteY8" fmla="*/ 371475 h 1209681"/>
              <a:gd name="connsiteX9" fmla="*/ 1295400 w 4219575"/>
              <a:gd name="connsiteY9" fmla="*/ 671513 h 1209681"/>
              <a:gd name="connsiteX10" fmla="*/ 1438275 w 4219575"/>
              <a:gd name="connsiteY10" fmla="*/ 247650 h 1209681"/>
              <a:gd name="connsiteX11" fmla="*/ 1652588 w 4219575"/>
              <a:gd name="connsiteY11" fmla="*/ 800100 h 1209681"/>
              <a:gd name="connsiteX12" fmla="*/ 1900238 w 4219575"/>
              <a:gd name="connsiteY12" fmla="*/ 19050 h 1209681"/>
              <a:gd name="connsiteX13" fmla="*/ 2205038 w 4219575"/>
              <a:gd name="connsiteY13" fmla="*/ 947738 h 1209681"/>
              <a:gd name="connsiteX14" fmla="*/ 2443163 w 4219575"/>
              <a:gd name="connsiteY14" fmla="*/ 23813 h 1209681"/>
              <a:gd name="connsiteX15" fmla="*/ 2652713 w 4219575"/>
              <a:gd name="connsiteY15" fmla="*/ 704850 h 1209681"/>
              <a:gd name="connsiteX16" fmla="*/ 2814638 w 4219575"/>
              <a:gd name="connsiteY16" fmla="*/ 414338 h 1209681"/>
              <a:gd name="connsiteX17" fmla="*/ 2995613 w 4219575"/>
              <a:gd name="connsiteY17" fmla="*/ 833438 h 1209681"/>
              <a:gd name="connsiteX18" fmla="*/ 3114675 w 4219575"/>
              <a:gd name="connsiteY18" fmla="*/ 285750 h 1209681"/>
              <a:gd name="connsiteX19" fmla="*/ 3276600 w 4219575"/>
              <a:gd name="connsiteY19" fmla="*/ 685800 h 1209681"/>
              <a:gd name="connsiteX20" fmla="*/ 3414713 w 4219575"/>
              <a:gd name="connsiteY20" fmla="*/ 190500 h 1209681"/>
              <a:gd name="connsiteX21" fmla="*/ 3581400 w 4219575"/>
              <a:gd name="connsiteY21" fmla="*/ 719138 h 1209681"/>
              <a:gd name="connsiteX22" fmla="*/ 3771900 w 4219575"/>
              <a:gd name="connsiteY22" fmla="*/ 66675 h 1209681"/>
              <a:gd name="connsiteX23" fmla="*/ 3952875 w 4219575"/>
              <a:gd name="connsiteY23" fmla="*/ 1209675 h 1209681"/>
              <a:gd name="connsiteX24" fmla="*/ 4219575 w 4219575"/>
              <a:gd name="connsiteY24" fmla="*/ 0 h 1209681"/>
              <a:gd name="connsiteX25" fmla="*/ 0 w 4219575"/>
              <a:gd name="connsiteY25" fmla="*/ 33337 h 1209681"/>
              <a:gd name="connsiteX0" fmla="*/ 0 w 4498301"/>
              <a:gd name="connsiteY0" fmla="*/ 45516 h 1317111"/>
              <a:gd name="connsiteX1" fmla="*/ 347663 w 4498301"/>
              <a:gd name="connsiteY1" fmla="*/ 683692 h 1317111"/>
              <a:gd name="connsiteX2" fmla="*/ 514350 w 4498301"/>
              <a:gd name="connsiteY2" fmla="*/ 421754 h 1317111"/>
              <a:gd name="connsiteX3" fmla="*/ 704850 w 4498301"/>
              <a:gd name="connsiteY3" fmla="*/ 959917 h 1317111"/>
              <a:gd name="connsiteX4" fmla="*/ 809625 w 4498301"/>
              <a:gd name="connsiteY4" fmla="*/ 583679 h 1317111"/>
              <a:gd name="connsiteX5" fmla="*/ 871538 w 4498301"/>
              <a:gd name="connsiteY5" fmla="*/ 640829 h 1317111"/>
              <a:gd name="connsiteX6" fmla="*/ 904875 w 4498301"/>
              <a:gd name="connsiteY6" fmla="*/ 574154 h 1317111"/>
              <a:gd name="connsiteX7" fmla="*/ 1000125 w 4498301"/>
              <a:gd name="connsiteY7" fmla="*/ 840854 h 1317111"/>
              <a:gd name="connsiteX8" fmla="*/ 1114425 w 4498301"/>
              <a:gd name="connsiteY8" fmla="*/ 478904 h 1317111"/>
              <a:gd name="connsiteX9" fmla="*/ 1314450 w 4498301"/>
              <a:gd name="connsiteY9" fmla="*/ 778942 h 1317111"/>
              <a:gd name="connsiteX10" fmla="*/ 1457325 w 4498301"/>
              <a:gd name="connsiteY10" fmla="*/ 355079 h 1317111"/>
              <a:gd name="connsiteX11" fmla="*/ 1671638 w 4498301"/>
              <a:gd name="connsiteY11" fmla="*/ 907529 h 1317111"/>
              <a:gd name="connsiteX12" fmla="*/ 1919288 w 4498301"/>
              <a:gd name="connsiteY12" fmla="*/ 126479 h 1317111"/>
              <a:gd name="connsiteX13" fmla="*/ 2224088 w 4498301"/>
              <a:gd name="connsiteY13" fmla="*/ 1055167 h 1317111"/>
              <a:gd name="connsiteX14" fmla="*/ 2462213 w 4498301"/>
              <a:gd name="connsiteY14" fmla="*/ 131242 h 1317111"/>
              <a:gd name="connsiteX15" fmla="*/ 2671763 w 4498301"/>
              <a:gd name="connsiteY15" fmla="*/ 812279 h 1317111"/>
              <a:gd name="connsiteX16" fmla="*/ 2833688 w 4498301"/>
              <a:gd name="connsiteY16" fmla="*/ 521767 h 1317111"/>
              <a:gd name="connsiteX17" fmla="*/ 3014663 w 4498301"/>
              <a:gd name="connsiteY17" fmla="*/ 940867 h 1317111"/>
              <a:gd name="connsiteX18" fmla="*/ 3133725 w 4498301"/>
              <a:gd name="connsiteY18" fmla="*/ 393179 h 1317111"/>
              <a:gd name="connsiteX19" fmla="*/ 3295650 w 4498301"/>
              <a:gd name="connsiteY19" fmla="*/ 793229 h 1317111"/>
              <a:gd name="connsiteX20" fmla="*/ 3433763 w 4498301"/>
              <a:gd name="connsiteY20" fmla="*/ 297929 h 1317111"/>
              <a:gd name="connsiteX21" fmla="*/ 3600450 w 4498301"/>
              <a:gd name="connsiteY21" fmla="*/ 826567 h 1317111"/>
              <a:gd name="connsiteX22" fmla="*/ 3790950 w 4498301"/>
              <a:gd name="connsiteY22" fmla="*/ 174104 h 1317111"/>
              <a:gd name="connsiteX23" fmla="*/ 3971925 w 4498301"/>
              <a:gd name="connsiteY23" fmla="*/ 1317104 h 1317111"/>
              <a:gd name="connsiteX24" fmla="*/ 4238625 w 4498301"/>
              <a:gd name="connsiteY24" fmla="*/ 107429 h 1317111"/>
              <a:gd name="connsiteX25" fmla="*/ 0 w 4498301"/>
              <a:gd name="connsiteY25" fmla="*/ 45516 h 1317111"/>
              <a:gd name="connsiteX0" fmla="*/ 0 w 4496570"/>
              <a:gd name="connsiteY0" fmla="*/ 65150 h 1336901"/>
              <a:gd name="connsiteX1" fmla="*/ 347663 w 4496570"/>
              <a:gd name="connsiteY1" fmla="*/ 703326 h 1336901"/>
              <a:gd name="connsiteX2" fmla="*/ 514350 w 4496570"/>
              <a:gd name="connsiteY2" fmla="*/ 441388 h 1336901"/>
              <a:gd name="connsiteX3" fmla="*/ 704850 w 4496570"/>
              <a:gd name="connsiteY3" fmla="*/ 979551 h 1336901"/>
              <a:gd name="connsiteX4" fmla="*/ 809625 w 4496570"/>
              <a:gd name="connsiteY4" fmla="*/ 603313 h 1336901"/>
              <a:gd name="connsiteX5" fmla="*/ 871538 w 4496570"/>
              <a:gd name="connsiteY5" fmla="*/ 660463 h 1336901"/>
              <a:gd name="connsiteX6" fmla="*/ 904875 w 4496570"/>
              <a:gd name="connsiteY6" fmla="*/ 593788 h 1336901"/>
              <a:gd name="connsiteX7" fmla="*/ 1000125 w 4496570"/>
              <a:gd name="connsiteY7" fmla="*/ 860488 h 1336901"/>
              <a:gd name="connsiteX8" fmla="*/ 1114425 w 4496570"/>
              <a:gd name="connsiteY8" fmla="*/ 498538 h 1336901"/>
              <a:gd name="connsiteX9" fmla="*/ 1314450 w 4496570"/>
              <a:gd name="connsiteY9" fmla="*/ 798576 h 1336901"/>
              <a:gd name="connsiteX10" fmla="*/ 1457325 w 4496570"/>
              <a:gd name="connsiteY10" fmla="*/ 374713 h 1336901"/>
              <a:gd name="connsiteX11" fmla="*/ 1671638 w 4496570"/>
              <a:gd name="connsiteY11" fmla="*/ 927163 h 1336901"/>
              <a:gd name="connsiteX12" fmla="*/ 1919288 w 4496570"/>
              <a:gd name="connsiteY12" fmla="*/ 146113 h 1336901"/>
              <a:gd name="connsiteX13" fmla="*/ 2224088 w 4496570"/>
              <a:gd name="connsiteY13" fmla="*/ 1074801 h 1336901"/>
              <a:gd name="connsiteX14" fmla="*/ 2462213 w 4496570"/>
              <a:gd name="connsiteY14" fmla="*/ 150876 h 1336901"/>
              <a:gd name="connsiteX15" fmla="*/ 2671763 w 4496570"/>
              <a:gd name="connsiteY15" fmla="*/ 831913 h 1336901"/>
              <a:gd name="connsiteX16" fmla="*/ 2833688 w 4496570"/>
              <a:gd name="connsiteY16" fmla="*/ 541401 h 1336901"/>
              <a:gd name="connsiteX17" fmla="*/ 3014663 w 4496570"/>
              <a:gd name="connsiteY17" fmla="*/ 960501 h 1336901"/>
              <a:gd name="connsiteX18" fmla="*/ 3133725 w 4496570"/>
              <a:gd name="connsiteY18" fmla="*/ 412813 h 1336901"/>
              <a:gd name="connsiteX19" fmla="*/ 3295650 w 4496570"/>
              <a:gd name="connsiteY19" fmla="*/ 812863 h 1336901"/>
              <a:gd name="connsiteX20" fmla="*/ 3433763 w 4496570"/>
              <a:gd name="connsiteY20" fmla="*/ 317563 h 1336901"/>
              <a:gd name="connsiteX21" fmla="*/ 3600450 w 4496570"/>
              <a:gd name="connsiteY21" fmla="*/ 846201 h 1336901"/>
              <a:gd name="connsiteX22" fmla="*/ 3790950 w 4496570"/>
              <a:gd name="connsiteY22" fmla="*/ 193738 h 1336901"/>
              <a:gd name="connsiteX23" fmla="*/ 3971925 w 4496570"/>
              <a:gd name="connsiteY23" fmla="*/ 1336738 h 1336901"/>
              <a:gd name="connsiteX24" fmla="*/ 4248150 w 4496570"/>
              <a:gd name="connsiteY24" fmla="*/ 98488 h 1336901"/>
              <a:gd name="connsiteX25" fmla="*/ 0 w 4496570"/>
              <a:gd name="connsiteY25" fmla="*/ 65150 h 1336901"/>
              <a:gd name="connsiteX0" fmla="*/ 0 w 4496570"/>
              <a:gd name="connsiteY0" fmla="*/ 0 h 1271751"/>
              <a:gd name="connsiteX1" fmla="*/ 347663 w 4496570"/>
              <a:gd name="connsiteY1" fmla="*/ 638176 h 1271751"/>
              <a:gd name="connsiteX2" fmla="*/ 514350 w 4496570"/>
              <a:gd name="connsiteY2" fmla="*/ 376238 h 1271751"/>
              <a:gd name="connsiteX3" fmla="*/ 704850 w 4496570"/>
              <a:gd name="connsiteY3" fmla="*/ 914401 h 1271751"/>
              <a:gd name="connsiteX4" fmla="*/ 809625 w 4496570"/>
              <a:gd name="connsiteY4" fmla="*/ 538163 h 1271751"/>
              <a:gd name="connsiteX5" fmla="*/ 871538 w 4496570"/>
              <a:gd name="connsiteY5" fmla="*/ 595313 h 1271751"/>
              <a:gd name="connsiteX6" fmla="*/ 904875 w 4496570"/>
              <a:gd name="connsiteY6" fmla="*/ 528638 h 1271751"/>
              <a:gd name="connsiteX7" fmla="*/ 1000125 w 4496570"/>
              <a:gd name="connsiteY7" fmla="*/ 795338 h 1271751"/>
              <a:gd name="connsiteX8" fmla="*/ 1114425 w 4496570"/>
              <a:gd name="connsiteY8" fmla="*/ 433388 h 1271751"/>
              <a:gd name="connsiteX9" fmla="*/ 1314450 w 4496570"/>
              <a:gd name="connsiteY9" fmla="*/ 733426 h 1271751"/>
              <a:gd name="connsiteX10" fmla="*/ 1457325 w 4496570"/>
              <a:gd name="connsiteY10" fmla="*/ 309563 h 1271751"/>
              <a:gd name="connsiteX11" fmla="*/ 1671638 w 4496570"/>
              <a:gd name="connsiteY11" fmla="*/ 862013 h 1271751"/>
              <a:gd name="connsiteX12" fmla="*/ 1919288 w 4496570"/>
              <a:gd name="connsiteY12" fmla="*/ 80963 h 1271751"/>
              <a:gd name="connsiteX13" fmla="*/ 2224088 w 4496570"/>
              <a:gd name="connsiteY13" fmla="*/ 1009651 h 1271751"/>
              <a:gd name="connsiteX14" fmla="*/ 2462213 w 4496570"/>
              <a:gd name="connsiteY14" fmla="*/ 85726 h 1271751"/>
              <a:gd name="connsiteX15" fmla="*/ 2671763 w 4496570"/>
              <a:gd name="connsiteY15" fmla="*/ 766763 h 1271751"/>
              <a:gd name="connsiteX16" fmla="*/ 2833688 w 4496570"/>
              <a:gd name="connsiteY16" fmla="*/ 476251 h 1271751"/>
              <a:gd name="connsiteX17" fmla="*/ 3014663 w 4496570"/>
              <a:gd name="connsiteY17" fmla="*/ 895351 h 1271751"/>
              <a:gd name="connsiteX18" fmla="*/ 3133725 w 4496570"/>
              <a:gd name="connsiteY18" fmla="*/ 347663 h 1271751"/>
              <a:gd name="connsiteX19" fmla="*/ 3295650 w 4496570"/>
              <a:gd name="connsiteY19" fmla="*/ 747713 h 1271751"/>
              <a:gd name="connsiteX20" fmla="*/ 3433763 w 4496570"/>
              <a:gd name="connsiteY20" fmla="*/ 252413 h 1271751"/>
              <a:gd name="connsiteX21" fmla="*/ 3600450 w 4496570"/>
              <a:gd name="connsiteY21" fmla="*/ 781051 h 1271751"/>
              <a:gd name="connsiteX22" fmla="*/ 3790950 w 4496570"/>
              <a:gd name="connsiteY22" fmla="*/ 128588 h 1271751"/>
              <a:gd name="connsiteX23" fmla="*/ 3971925 w 4496570"/>
              <a:gd name="connsiteY23" fmla="*/ 1271588 h 1271751"/>
              <a:gd name="connsiteX24" fmla="*/ 4248150 w 4496570"/>
              <a:gd name="connsiteY24" fmla="*/ 33338 h 1271751"/>
              <a:gd name="connsiteX25" fmla="*/ 0 w 4496570"/>
              <a:gd name="connsiteY25" fmla="*/ 0 h 1271751"/>
              <a:gd name="connsiteX0" fmla="*/ 0 w 4512981"/>
              <a:gd name="connsiteY0" fmla="*/ 0 h 1271595"/>
              <a:gd name="connsiteX1" fmla="*/ 347663 w 4512981"/>
              <a:gd name="connsiteY1" fmla="*/ 638176 h 1271595"/>
              <a:gd name="connsiteX2" fmla="*/ 514350 w 4512981"/>
              <a:gd name="connsiteY2" fmla="*/ 376238 h 1271595"/>
              <a:gd name="connsiteX3" fmla="*/ 704850 w 4512981"/>
              <a:gd name="connsiteY3" fmla="*/ 914401 h 1271595"/>
              <a:gd name="connsiteX4" fmla="*/ 809625 w 4512981"/>
              <a:gd name="connsiteY4" fmla="*/ 538163 h 1271595"/>
              <a:gd name="connsiteX5" fmla="*/ 871538 w 4512981"/>
              <a:gd name="connsiteY5" fmla="*/ 595313 h 1271595"/>
              <a:gd name="connsiteX6" fmla="*/ 904875 w 4512981"/>
              <a:gd name="connsiteY6" fmla="*/ 528638 h 1271595"/>
              <a:gd name="connsiteX7" fmla="*/ 1000125 w 4512981"/>
              <a:gd name="connsiteY7" fmla="*/ 795338 h 1271595"/>
              <a:gd name="connsiteX8" fmla="*/ 1114425 w 4512981"/>
              <a:gd name="connsiteY8" fmla="*/ 433388 h 1271595"/>
              <a:gd name="connsiteX9" fmla="*/ 1314450 w 4512981"/>
              <a:gd name="connsiteY9" fmla="*/ 733426 h 1271595"/>
              <a:gd name="connsiteX10" fmla="*/ 1457325 w 4512981"/>
              <a:gd name="connsiteY10" fmla="*/ 309563 h 1271595"/>
              <a:gd name="connsiteX11" fmla="*/ 1671638 w 4512981"/>
              <a:gd name="connsiteY11" fmla="*/ 862013 h 1271595"/>
              <a:gd name="connsiteX12" fmla="*/ 1919288 w 4512981"/>
              <a:gd name="connsiteY12" fmla="*/ 80963 h 1271595"/>
              <a:gd name="connsiteX13" fmla="*/ 2224088 w 4512981"/>
              <a:gd name="connsiteY13" fmla="*/ 1009651 h 1271595"/>
              <a:gd name="connsiteX14" fmla="*/ 2462213 w 4512981"/>
              <a:gd name="connsiteY14" fmla="*/ 85726 h 1271595"/>
              <a:gd name="connsiteX15" fmla="*/ 2671763 w 4512981"/>
              <a:gd name="connsiteY15" fmla="*/ 766763 h 1271595"/>
              <a:gd name="connsiteX16" fmla="*/ 2833688 w 4512981"/>
              <a:gd name="connsiteY16" fmla="*/ 476251 h 1271595"/>
              <a:gd name="connsiteX17" fmla="*/ 3014663 w 4512981"/>
              <a:gd name="connsiteY17" fmla="*/ 895351 h 1271595"/>
              <a:gd name="connsiteX18" fmla="*/ 3133725 w 4512981"/>
              <a:gd name="connsiteY18" fmla="*/ 347663 h 1271595"/>
              <a:gd name="connsiteX19" fmla="*/ 3295650 w 4512981"/>
              <a:gd name="connsiteY19" fmla="*/ 747713 h 1271595"/>
              <a:gd name="connsiteX20" fmla="*/ 3433763 w 4512981"/>
              <a:gd name="connsiteY20" fmla="*/ 252413 h 1271595"/>
              <a:gd name="connsiteX21" fmla="*/ 3600450 w 4512981"/>
              <a:gd name="connsiteY21" fmla="*/ 781051 h 1271595"/>
              <a:gd name="connsiteX22" fmla="*/ 3790950 w 4512981"/>
              <a:gd name="connsiteY22" fmla="*/ 128588 h 1271595"/>
              <a:gd name="connsiteX23" fmla="*/ 3971925 w 4512981"/>
              <a:gd name="connsiteY23" fmla="*/ 1271588 h 1271595"/>
              <a:gd name="connsiteX24" fmla="*/ 4248150 w 4512981"/>
              <a:gd name="connsiteY24" fmla="*/ 33338 h 1271595"/>
              <a:gd name="connsiteX25" fmla="*/ 0 w 4512981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19288 w 4248150"/>
              <a:gd name="connsiteY12" fmla="*/ 80963 h 1271595"/>
              <a:gd name="connsiteX13" fmla="*/ 2224088 w 4248150"/>
              <a:gd name="connsiteY13" fmla="*/ 1009651 h 1271595"/>
              <a:gd name="connsiteX14" fmla="*/ 2462213 w 4248150"/>
              <a:gd name="connsiteY14" fmla="*/ 8572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39719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19288 w 4248150"/>
              <a:gd name="connsiteY12" fmla="*/ 80963 h 1271595"/>
              <a:gd name="connsiteX13" fmla="*/ 2224088 w 4248150"/>
              <a:gd name="connsiteY13" fmla="*/ 1009651 h 1271595"/>
              <a:gd name="connsiteX14" fmla="*/ 2462213 w 4248150"/>
              <a:gd name="connsiteY14" fmla="*/ 8572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40100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19288 w 4248150"/>
              <a:gd name="connsiteY12" fmla="*/ 80963 h 1271595"/>
              <a:gd name="connsiteX13" fmla="*/ 2224088 w 4248150"/>
              <a:gd name="connsiteY13" fmla="*/ 1009651 h 1271595"/>
              <a:gd name="connsiteX14" fmla="*/ 2462213 w 4248150"/>
              <a:gd name="connsiteY14" fmla="*/ 8572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40100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06588 w 4248150"/>
              <a:gd name="connsiteY12" fmla="*/ 106363 h 1271595"/>
              <a:gd name="connsiteX13" fmla="*/ 2224088 w 4248150"/>
              <a:gd name="connsiteY13" fmla="*/ 1009651 h 1271595"/>
              <a:gd name="connsiteX14" fmla="*/ 2462213 w 4248150"/>
              <a:gd name="connsiteY14" fmla="*/ 8572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40100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06588 w 4248150"/>
              <a:gd name="connsiteY12" fmla="*/ 106363 h 1271595"/>
              <a:gd name="connsiteX13" fmla="*/ 2224088 w 4248150"/>
              <a:gd name="connsiteY13" fmla="*/ 1009651 h 1271595"/>
              <a:gd name="connsiteX14" fmla="*/ 2462213 w 4248150"/>
              <a:gd name="connsiteY14" fmla="*/ 12382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40100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  <a:gd name="connsiteX0" fmla="*/ 0 w 4248150"/>
              <a:gd name="connsiteY0" fmla="*/ 0 h 1271595"/>
              <a:gd name="connsiteX1" fmla="*/ 347663 w 4248150"/>
              <a:gd name="connsiteY1" fmla="*/ 638176 h 1271595"/>
              <a:gd name="connsiteX2" fmla="*/ 514350 w 4248150"/>
              <a:gd name="connsiteY2" fmla="*/ 376238 h 1271595"/>
              <a:gd name="connsiteX3" fmla="*/ 704850 w 4248150"/>
              <a:gd name="connsiteY3" fmla="*/ 914401 h 1271595"/>
              <a:gd name="connsiteX4" fmla="*/ 809625 w 4248150"/>
              <a:gd name="connsiteY4" fmla="*/ 538163 h 1271595"/>
              <a:gd name="connsiteX5" fmla="*/ 871538 w 4248150"/>
              <a:gd name="connsiteY5" fmla="*/ 595313 h 1271595"/>
              <a:gd name="connsiteX6" fmla="*/ 904875 w 4248150"/>
              <a:gd name="connsiteY6" fmla="*/ 528638 h 1271595"/>
              <a:gd name="connsiteX7" fmla="*/ 1000125 w 4248150"/>
              <a:gd name="connsiteY7" fmla="*/ 795338 h 1271595"/>
              <a:gd name="connsiteX8" fmla="*/ 1114425 w 4248150"/>
              <a:gd name="connsiteY8" fmla="*/ 433388 h 1271595"/>
              <a:gd name="connsiteX9" fmla="*/ 1314450 w 4248150"/>
              <a:gd name="connsiteY9" fmla="*/ 733426 h 1271595"/>
              <a:gd name="connsiteX10" fmla="*/ 1457325 w 4248150"/>
              <a:gd name="connsiteY10" fmla="*/ 309563 h 1271595"/>
              <a:gd name="connsiteX11" fmla="*/ 1671638 w 4248150"/>
              <a:gd name="connsiteY11" fmla="*/ 862013 h 1271595"/>
              <a:gd name="connsiteX12" fmla="*/ 1906588 w 4248150"/>
              <a:gd name="connsiteY12" fmla="*/ 106363 h 1271595"/>
              <a:gd name="connsiteX13" fmla="*/ 2224088 w 4248150"/>
              <a:gd name="connsiteY13" fmla="*/ 1009651 h 1271595"/>
              <a:gd name="connsiteX14" fmla="*/ 2468563 w 4248150"/>
              <a:gd name="connsiteY14" fmla="*/ 206376 h 1271595"/>
              <a:gd name="connsiteX15" fmla="*/ 2671763 w 4248150"/>
              <a:gd name="connsiteY15" fmla="*/ 766763 h 1271595"/>
              <a:gd name="connsiteX16" fmla="*/ 2833688 w 4248150"/>
              <a:gd name="connsiteY16" fmla="*/ 476251 h 1271595"/>
              <a:gd name="connsiteX17" fmla="*/ 3014663 w 4248150"/>
              <a:gd name="connsiteY17" fmla="*/ 895351 h 1271595"/>
              <a:gd name="connsiteX18" fmla="*/ 3133725 w 4248150"/>
              <a:gd name="connsiteY18" fmla="*/ 347663 h 1271595"/>
              <a:gd name="connsiteX19" fmla="*/ 3295650 w 4248150"/>
              <a:gd name="connsiteY19" fmla="*/ 747713 h 1271595"/>
              <a:gd name="connsiteX20" fmla="*/ 3433763 w 4248150"/>
              <a:gd name="connsiteY20" fmla="*/ 252413 h 1271595"/>
              <a:gd name="connsiteX21" fmla="*/ 3600450 w 4248150"/>
              <a:gd name="connsiteY21" fmla="*/ 781051 h 1271595"/>
              <a:gd name="connsiteX22" fmla="*/ 3790950 w 4248150"/>
              <a:gd name="connsiteY22" fmla="*/ 128588 h 1271595"/>
              <a:gd name="connsiteX23" fmla="*/ 4010025 w 4248150"/>
              <a:gd name="connsiteY23" fmla="*/ 1271588 h 1271595"/>
              <a:gd name="connsiteX24" fmla="*/ 4248150 w 4248150"/>
              <a:gd name="connsiteY24" fmla="*/ 33338 h 1271595"/>
              <a:gd name="connsiteX25" fmla="*/ 0 w 4248150"/>
              <a:gd name="connsiteY25" fmla="*/ 0 h 127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48150" h="1271595">
                <a:moveTo>
                  <a:pt x="0" y="0"/>
                </a:moveTo>
                <a:cubicBezTo>
                  <a:pt x="279399" y="103187"/>
                  <a:pt x="261938" y="575470"/>
                  <a:pt x="347663" y="638176"/>
                </a:cubicBezTo>
                <a:cubicBezTo>
                  <a:pt x="433388" y="700882"/>
                  <a:pt x="397669" y="358776"/>
                  <a:pt x="514350" y="376238"/>
                </a:cubicBezTo>
                <a:cubicBezTo>
                  <a:pt x="631031" y="393700"/>
                  <a:pt x="536575" y="930277"/>
                  <a:pt x="704850" y="914401"/>
                </a:cubicBezTo>
                <a:cubicBezTo>
                  <a:pt x="873125" y="898525"/>
                  <a:pt x="781844" y="591344"/>
                  <a:pt x="809625" y="538163"/>
                </a:cubicBezTo>
                <a:cubicBezTo>
                  <a:pt x="837406" y="484982"/>
                  <a:pt x="855663" y="596900"/>
                  <a:pt x="871538" y="595313"/>
                </a:cubicBezTo>
                <a:cubicBezTo>
                  <a:pt x="887413" y="593725"/>
                  <a:pt x="883444" y="495301"/>
                  <a:pt x="904875" y="528638"/>
                </a:cubicBezTo>
                <a:cubicBezTo>
                  <a:pt x="926306" y="561975"/>
                  <a:pt x="927100" y="792163"/>
                  <a:pt x="1000125" y="795338"/>
                </a:cubicBezTo>
                <a:cubicBezTo>
                  <a:pt x="1073150" y="798513"/>
                  <a:pt x="990601" y="443707"/>
                  <a:pt x="1114425" y="433388"/>
                </a:cubicBezTo>
                <a:cubicBezTo>
                  <a:pt x="1238249" y="423069"/>
                  <a:pt x="1214438" y="735013"/>
                  <a:pt x="1314450" y="733426"/>
                </a:cubicBezTo>
                <a:cubicBezTo>
                  <a:pt x="1414462" y="731839"/>
                  <a:pt x="1350169" y="307182"/>
                  <a:pt x="1457325" y="309563"/>
                </a:cubicBezTo>
                <a:cubicBezTo>
                  <a:pt x="1564481" y="311944"/>
                  <a:pt x="1596761" y="895880"/>
                  <a:pt x="1671638" y="862013"/>
                </a:cubicBezTo>
                <a:cubicBezTo>
                  <a:pt x="1746515" y="828146"/>
                  <a:pt x="1700213" y="105569"/>
                  <a:pt x="1906588" y="106363"/>
                </a:cubicBezTo>
                <a:cubicBezTo>
                  <a:pt x="2112963" y="107157"/>
                  <a:pt x="2130425" y="992982"/>
                  <a:pt x="2224088" y="1009651"/>
                </a:cubicBezTo>
                <a:cubicBezTo>
                  <a:pt x="2317751" y="1026320"/>
                  <a:pt x="2251076" y="203995"/>
                  <a:pt x="2468563" y="206376"/>
                </a:cubicBezTo>
                <a:cubicBezTo>
                  <a:pt x="2686050" y="208757"/>
                  <a:pt x="2610909" y="721784"/>
                  <a:pt x="2671763" y="766763"/>
                </a:cubicBezTo>
                <a:cubicBezTo>
                  <a:pt x="2732617" y="811742"/>
                  <a:pt x="2738438" y="478633"/>
                  <a:pt x="2833688" y="476251"/>
                </a:cubicBezTo>
                <a:cubicBezTo>
                  <a:pt x="2928938" y="473869"/>
                  <a:pt x="2897982" y="907257"/>
                  <a:pt x="3014663" y="895351"/>
                </a:cubicBezTo>
                <a:cubicBezTo>
                  <a:pt x="3131344" y="883445"/>
                  <a:pt x="3001169" y="348456"/>
                  <a:pt x="3133725" y="347663"/>
                </a:cubicBezTo>
                <a:cubicBezTo>
                  <a:pt x="3266281" y="346870"/>
                  <a:pt x="3178969" y="754063"/>
                  <a:pt x="3295650" y="747713"/>
                </a:cubicBezTo>
                <a:cubicBezTo>
                  <a:pt x="3412331" y="741363"/>
                  <a:pt x="3287713" y="251619"/>
                  <a:pt x="3433763" y="252413"/>
                </a:cubicBezTo>
                <a:cubicBezTo>
                  <a:pt x="3579813" y="253207"/>
                  <a:pt x="3426618" y="787401"/>
                  <a:pt x="3600450" y="781051"/>
                </a:cubicBezTo>
                <a:cubicBezTo>
                  <a:pt x="3774282" y="774701"/>
                  <a:pt x="3627437" y="132557"/>
                  <a:pt x="3790950" y="128588"/>
                </a:cubicBezTo>
                <a:cubicBezTo>
                  <a:pt x="3954463" y="124619"/>
                  <a:pt x="3838575" y="1268413"/>
                  <a:pt x="4010025" y="1271588"/>
                </a:cubicBezTo>
                <a:cubicBezTo>
                  <a:pt x="4181475" y="1274763"/>
                  <a:pt x="3995737" y="207169"/>
                  <a:pt x="4248150" y="3333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812173B-F32E-B83A-4129-4C41E2294E15}"/>
              </a:ext>
            </a:extLst>
          </p:cNvPr>
          <p:cNvSpPr/>
          <p:nvPr/>
        </p:nvSpPr>
        <p:spPr>
          <a:xfrm>
            <a:off x="236199" y="2209398"/>
            <a:ext cx="5598496" cy="1626198"/>
          </a:xfrm>
          <a:custGeom>
            <a:avLst/>
            <a:gdLst>
              <a:gd name="connsiteX0" fmla="*/ 5776756 w 6172779"/>
              <a:gd name="connsiteY0" fmla="*/ 79383 h 2718855"/>
              <a:gd name="connsiteX1" fmla="*/ 361793 w 6172779"/>
              <a:gd name="connsiteY1" fmla="*/ 31758 h 2718855"/>
              <a:gd name="connsiteX2" fmla="*/ 509431 w 6172779"/>
              <a:gd name="connsiteY2" fmla="*/ 317508 h 2718855"/>
              <a:gd name="connsiteX3" fmla="*/ 566581 w 6172779"/>
              <a:gd name="connsiteY3" fmla="*/ 750896 h 2718855"/>
              <a:gd name="connsiteX4" fmla="*/ 833281 w 6172779"/>
              <a:gd name="connsiteY4" fmla="*/ 265121 h 2718855"/>
              <a:gd name="connsiteX5" fmla="*/ 1138081 w 6172779"/>
              <a:gd name="connsiteY5" fmla="*/ 2703521 h 2718855"/>
              <a:gd name="connsiteX6" fmla="*/ 1461931 w 6172779"/>
              <a:gd name="connsiteY6" fmla="*/ 217496 h 2718855"/>
              <a:gd name="connsiteX7" fmla="*/ 1690531 w 6172779"/>
              <a:gd name="connsiteY7" fmla="*/ 722321 h 2718855"/>
              <a:gd name="connsiteX8" fmla="*/ 1871506 w 6172779"/>
              <a:gd name="connsiteY8" fmla="*/ 455621 h 2718855"/>
              <a:gd name="connsiteX9" fmla="*/ 2252506 w 6172779"/>
              <a:gd name="connsiteY9" fmla="*/ 1184283 h 2718855"/>
              <a:gd name="connsiteX10" fmla="*/ 2371568 w 6172779"/>
              <a:gd name="connsiteY10" fmla="*/ 908058 h 2718855"/>
              <a:gd name="connsiteX11" fmla="*/ 2662081 w 6172779"/>
              <a:gd name="connsiteY11" fmla="*/ 1503371 h 2718855"/>
              <a:gd name="connsiteX12" fmla="*/ 2728756 w 6172779"/>
              <a:gd name="connsiteY12" fmla="*/ 803283 h 2718855"/>
              <a:gd name="connsiteX13" fmla="*/ 2985931 w 6172779"/>
              <a:gd name="connsiteY13" fmla="*/ 1350971 h 2718855"/>
              <a:gd name="connsiteX14" fmla="*/ 3133568 w 6172779"/>
              <a:gd name="connsiteY14" fmla="*/ 384183 h 2718855"/>
              <a:gd name="connsiteX15" fmla="*/ 3352643 w 6172779"/>
              <a:gd name="connsiteY15" fmla="*/ 1903421 h 2718855"/>
              <a:gd name="connsiteX16" fmla="*/ 3633631 w 6172779"/>
              <a:gd name="connsiteY16" fmla="*/ 441333 h 2718855"/>
              <a:gd name="connsiteX17" fmla="*/ 3871756 w 6172779"/>
              <a:gd name="connsiteY17" fmla="*/ 1155708 h 2718855"/>
              <a:gd name="connsiteX18" fmla="*/ 4033681 w 6172779"/>
              <a:gd name="connsiteY18" fmla="*/ 1036646 h 2718855"/>
              <a:gd name="connsiteX19" fmla="*/ 4281331 w 6172779"/>
              <a:gd name="connsiteY19" fmla="*/ 2270133 h 2718855"/>
              <a:gd name="connsiteX20" fmla="*/ 4500406 w 6172779"/>
              <a:gd name="connsiteY20" fmla="*/ 1946283 h 2718855"/>
              <a:gd name="connsiteX21" fmla="*/ 4781393 w 6172779"/>
              <a:gd name="connsiteY21" fmla="*/ 2698758 h 2718855"/>
              <a:gd name="connsiteX22" fmla="*/ 4962368 w 6172779"/>
              <a:gd name="connsiteY22" fmla="*/ 989021 h 2718855"/>
              <a:gd name="connsiteX23" fmla="*/ 5224306 w 6172779"/>
              <a:gd name="connsiteY23" fmla="*/ 1360496 h 2718855"/>
              <a:gd name="connsiteX24" fmla="*/ 5395756 w 6172779"/>
              <a:gd name="connsiteY24" fmla="*/ 827096 h 2718855"/>
              <a:gd name="connsiteX25" fmla="*/ 5505293 w 6172779"/>
              <a:gd name="connsiteY25" fmla="*/ 1046171 h 2718855"/>
              <a:gd name="connsiteX26" fmla="*/ 5638643 w 6172779"/>
              <a:gd name="connsiteY26" fmla="*/ 617546 h 2718855"/>
              <a:gd name="connsiteX27" fmla="*/ 5748181 w 6172779"/>
              <a:gd name="connsiteY27" fmla="*/ 674696 h 2718855"/>
              <a:gd name="connsiteX28" fmla="*/ 5776756 w 6172779"/>
              <a:gd name="connsiteY28" fmla="*/ 79383 h 2718855"/>
              <a:gd name="connsiteX0" fmla="*/ 5776756 w 6172779"/>
              <a:gd name="connsiteY0" fmla="*/ 47625 h 2687097"/>
              <a:gd name="connsiteX1" fmla="*/ 361793 w 6172779"/>
              <a:gd name="connsiteY1" fmla="*/ 0 h 2687097"/>
              <a:gd name="connsiteX2" fmla="*/ 509431 w 6172779"/>
              <a:gd name="connsiteY2" fmla="*/ 285750 h 2687097"/>
              <a:gd name="connsiteX3" fmla="*/ 566581 w 6172779"/>
              <a:gd name="connsiteY3" fmla="*/ 719138 h 2687097"/>
              <a:gd name="connsiteX4" fmla="*/ 833281 w 6172779"/>
              <a:gd name="connsiteY4" fmla="*/ 233363 h 2687097"/>
              <a:gd name="connsiteX5" fmla="*/ 1138081 w 6172779"/>
              <a:gd name="connsiteY5" fmla="*/ 2671763 h 2687097"/>
              <a:gd name="connsiteX6" fmla="*/ 1461931 w 6172779"/>
              <a:gd name="connsiteY6" fmla="*/ 185738 h 2687097"/>
              <a:gd name="connsiteX7" fmla="*/ 1690531 w 6172779"/>
              <a:gd name="connsiteY7" fmla="*/ 690563 h 2687097"/>
              <a:gd name="connsiteX8" fmla="*/ 1871506 w 6172779"/>
              <a:gd name="connsiteY8" fmla="*/ 423863 h 2687097"/>
              <a:gd name="connsiteX9" fmla="*/ 2252506 w 6172779"/>
              <a:gd name="connsiteY9" fmla="*/ 1152525 h 2687097"/>
              <a:gd name="connsiteX10" fmla="*/ 2371568 w 6172779"/>
              <a:gd name="connsiteY10" fmla="*/ 876300 h 2687097"/>
              <a:gd name="connsiteX11" fmla="*/ 2662081 w 6172779"/>
              <a:gd name="connsiteY11" fmla="*/ 1471613 h 2687097"/>
              <a:gd name="connsiteX12" fmla="*/ 2728756 w 6172779"/>
              <a:gd name="connsiteY12" fmla="*/ 771525 h 2687097"/>
              <a:gd name="connsiteX13" fmla="*/ 2985931 w 6172779"/>
              <a:gd name="connsiteY13" fmla="*/ 1319213 h 2687097"/>
              <a:gd name="connsiteX14" fmla="*/ 3133568 w 6172779"/>
              <a:gd name="connsiteY14" fmla="*/ 352425 h 2687097"/>
              <a:gd name="connsiteX15" fmla="*/ 3352643 w 6172779"/>
              <a:gd name="connsiteY15" fmla="*/ 1871663 h 2687097"/>
              <a:gd name="connsiteX16" fmla="*/ 3633631 w 6172779"/>
              <a:gd name="connsiteY16" fmla="*/ 409575 h 2687097"/>
              <a:gd name="connsiteX17" fmla="*/ 3871756 w 6172779"/>
              <a:gd name="connsiteY17" fmla="*/ 1123950 h 2687097"/>
              <a:gd name="connsiteX18" fmla="*/ 4033681 w 6172779"/>
              <a:gd name="connsiteY18" fmla="*/ 1004888 h 2687097"/>
              <a:gd name="connsiteX19" fmla="*/ 4281331 w 6172779"/>
              <a:gd name="connsiteY19" fmla="*/ 2238375 h 2687097"/>
              <a:gd name="connsiteX20" fmla="*/ 4500406 w 6172779"/>
              <a:gd name="connsiteY20" fmla="*/ 1914525 h 2687097"/>
              <a:gd name="connsiteX21" fmla="*/ 4781393 w 6172779"/>
              <a:gd name="connsiteY21" fmla="*/ 2667000 h 2687097"/>
              <a:gd name="connsiteX22" fmla="*/ 4962368 w 6172779"/>
              <a:gd name="connsiteY22" fmla="*/ 957263 h 2687097"/>
              <a:gd name="connsiteX23" fmla="*/ 5224306 w 6172779"/>
              <a:gd name="connsiteY23" fmla="*/ 1328738 h 2687097"/>
              <a:gd name="connsiteX24" fmla="*/ 5395756 w 6172779"/>
              <a:gd name="connsiteY24" fmla="*/ 795338 h 2687097"/>
              <a:gd name="connsiteX25" fmla="*/ 5505293 w 6172779"/>
              <a:gd name="connsiteY25" fmla="*/ 1014413 h 2687097"/>
              <a:gd name="connsiteX26" fmla="*/ 5638643 w 6172779"/>
              <a:gd name="connsiteY26" fmla="*/ 585788 h 2687097"/>
              <a:gd name="connsiteX27" fmla="*/ 5748181 w 6172779"/>
              <a:gd name="connsiteY27" fmla="*/ 642938 h 2687097"/>
              <a:gd name="connsiteX28" fmla="*/ 5776756 w 6172779"/>
              <a:gd name="connsiteY28" fmla="*/ 47625 h 2687097"/>
              <a:gd name="connsiteX0" fmla="*/ 5423237 w 5819260"/>
              <a:gd name="connsiteY0" fmla="*/ 47625 h 2687097"/>
              <a:gd name="connsiteX1" fmla="*/ 8274 w 5819260"/>
              <a:gd name="connsiteY1" fmla="*/ 0 h 2687097"/>
              <a:gd name="connsiteX2" fmla="*/ 155912 w 5819260"/>
              <a:gd name="connsiteY2" fmla="*/ 285750 h 2687097"/>
              <a:gd name="connsiteX3" fmla="*/ 213062 w 5819260"/>
              <a:gd name="connsiteY3" fmla="*/ 719138 h 2687097"/>
              <a:gd name="connsiteX4" fmla="*/ 479762 w 5819260"/>
              <a:gd name="connsiteY4" fmla="*/ 233363 h 2687097"/>
              <a:gd name="connsiteX5" fmla="*/ 784562 w 5819260"/>
              <a:gd name="connsiteY5" fmla="*/ 2671763 h 2687097"/>
              <a:gd name="connsiteX6" fmla="*/ 1108412 w 5819260"/>
              <a:gd name="connsiteY6" fmla="*/ 185738 h 2687097"/>
              <a:gd name="connsiteX7" fmla="*/ 1337012 w 5819260"/>
              <a:gd name="connsiteY7" fmla="*/ 690563 h 2687097"/>
              <a:gd name="connsiteX8" fmla="*/ 1517987 w 5819260"/>
              <a:gd name="connsiteY8" fmla="*/ 423863 h 2687097"/>
              <a:gd name="connsiteX9" fmla="*/ 1898987 w 5819260"/>
              <a:gd name="connsiteY9" fmla="*/ 1152525 h 2687097"/>
              <a:gd name="connsiteX10" fmla="*/ 2018049 w 5819260"/>
              <a:gd name="connsiteY10" fmla="*/ 876300 h 2687097"/>
              <a:gd name="connsiteX11" fmla="*/ 2308562 w 5819260"/>
              <a:gd name="connsiteY11" fmla="*/ 1471613 h 2687097"/>
              <a:gd name="connsiteX12" fmla="*/ 2375237 w 5819260"/>
              <a:gd name="connsiteY12" fmla="*/ 771525 h 2687097"/>
              <a:gd name="connsiteX13" fmla="*/ 2632412 w 5819260"/>
              <a:gd name="connsiteY13" fmla="*/ 1319213 h 2687097"/>
              <a:gd name="connsiteX14" fmla="*/ 2780049 w 5819260"/>
              <a:gd name="connsiteY14" fmla="*/ 352425 h 2687097"/>
              <a:gd name="connsiteX15" fmla="*/ 2999124 w 5819260"/>
              <a:gd name="connsiteY15" fmla="*/ 1871663 h 2687097"/>
              <a:gd name="connsiteX16" fmla="*/ 3280112 w 5819260"/>
              <a:gd name="connsiteY16" fmla="*/ 409575 h 2687097"/>
              <a:gd name="connsiteX17" fmla="*/ 3518237 w 5819260"/>
              <a:gd name="connsiteY17" fmla="*/ 1123950 h 2687097"/>
              <a:gd name="connsiteX18" fmla="*/ 3680162 w 5819260"/>
              <a:gd name="connsiteY18" fmla="*/ 1004888 h 2687097"/>
              <a:gd name="connsiteX19" fmla="*/ 3927812 w 5819260"/>
              <a:gd name="connsiteY19" fmla="*/ 2238375 h 2687097"/>
              <a:gd name="connsiteX20" fmla="*/ 4146887 w 5819260"/>
              <a:gd name="connsiteY20" fmla="*/ 1914525 h 2687097"/>
              <a:gd name="connsiteX21" fmla="*/ 4427874 w 5819260"/>
              <a:gd name="connsiteY21" fmla="*/ 2667000 h 2687097"/>
              <a:gd name="connsiteX22" fmla="*/ 4608849 w 5819260"/>
              <a:gd name="connsiteY22" fmla="*/ 957263 h 2687097"/>
              <a:gd name="connsiteX23" fmla="*/ 4870787 w 5819260"/>
              <a:gd name="connsiteY23" fmla="*/ 1328738 h 2687097"/>
              <a:gd name="connsiteX24" fmla="*/ 5042237 w 5819260"/>
              <a:gd name="connsiteY24" fmla="*/ 795338 h 2687097"/>
              <a:gd name="connsiteX25" fmla="*/ 5151774 w 5819260"/>
              <a:gd name="connsiteY25" fmla="*/ 1014413 h 2687097"/>
              <a:gd name="connsiteX26" fmla="*/ 5285124 w 5819260"/>
              <a:gd name="connsiteY26" fmla="*/ 585788 h 2687097"/>
              <a:gd name="connsiteX27" fmla="*/ 5394662 w 5819260"/>
              <a:gd name="connsiteY27" fmla="*/ 642938 h 2687097"/>
              <a:gd name="connsiteX28" fmla="*/ 5423237 w 5819260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98987 w 5427999"/>
              <a:gd name="connsiteY9" fmla="*/ 1152525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98987 w 5427999"/>
              <a:gd name="connsiteY9" fmla="*/ 1152525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98987 w 5427999"/>
              <a:gd name="connsiteY9" fmla="*/ 1152525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13262 w 5427999"/>
              <a:gd name="connsiteY9" fmla="*/ 1166812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13262 w 5427999"/>
              <a:gd name="connsiteY9" fmla="*/ 1166812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13262 w 5427999"/>
              <a:gd name="connsiteY9" fmla="*/ 1166812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237 w 5427999"/>
              <a:gd name="connsiteY0" fmla="*/ 47625 h 2687097"/>
              <a:gd name="connsiteX1" fmla="*/ 8274 w 5427999"/>
              <a:gd name="connsiteY1" fmla="*/ 0 h 2687097"/>
              <a:gd name="connsiteX2" fmla="*/ 155912 w 5427999"/>
              <a:gd name="connsiteY2" fmla="*/ 285750 h 2687097"/>
              <a:gd name="connsiteX3" fmla="*/ 213062 w 5427999"/>
              <a:gd name="connsiteY3" fmla="*/ 719138 h 2687097"/>
              <a:gd name="connsiteX4" fmla="*/ 479762 w 5427999"/>
              <a:gd name="connsiteY4" fmla="*/ 233363 h 2687097"/>
              <a:gd name="connsiteX5" fmla="*/ 784562 w 5427999"/>
              <a:gd name="connsiteY5" fmla="*/ 2671763 h 2687097"/>
              <a:gd name="connsiteX6" fmla="*/ 1108412 w 5427999"/>
              <a:gd name="connsiteY6" fmla="*/ 185738 h 2687097"/>
              <a:gd name="connsiteX7" fmla="*/ 1337012 w 5427999"/>
              <a:gd name="connsiteY7" fmla="*/ 690563 h 2687097"/>
              <a:gd name="connsiteX8" fmla="*/ 1517987 w 5427999"/>
              <a:gd name="connsiteY8" fmla="*/ 423863 h 2687097"/>
              <a:gd name="connsiteX9" fmla="*/ 1813262 w 5427999"/>
              <a:gd name="connsiteY9" fmla="*/ 1166812 h 2687097"/>
              <a:gd name="connsiteX10" fmla="*/ 2018049 w 5427999"/>
              <a:gd name="connsiteY10" fmla="*/ 876300 h 2687097"/>
              <a:gd name="connsiteX11" fmla="*/ 2308562 w 5427999"/>
              <a:gd name="connsiteY11" fmla="*/ 1471613 h 2687097"/>
              <a:gd name="connsiteX12" fmla="*/ 2375237 w 5427999"/>
              <a:gd name="connsiteY12" fmla="*/ 771525 h 2687097"/>
              <a:gd name="connsiteX13" fmla="*/ 2632412 w 5427999"/>
              <a:gd name="connsiteY13" fmla="*/ 1319213 h 2687097"/>
              <a:gd name="connsiteX14" fmla="*/ 2780049 w 5427999"/>
              <a:gd name="connsiteY14" fmla="*/ 352425 h 2687097"/>
              <a:gd name="connsiteX15" fmla="*/ 2999124 w 5427999"/>
              <a:gd name="connsiteY15" fmla="*/ 1871663 h 2687097"/>
              <a:gd name="connsiteX16" fmla="*/ 3280112 w 5427999"/>
              <a:gd name="connsiteY16" fmla="*/ 409575 h 2687097"/>
              <a:gd name="connsiteX17" fmla="*/ 3518237 w 5427999"/>
              <a:gd name="connsiteY17" fmla="*/ 1123950 h 2687097"/>
              <a:gd name="connsiteX18" fmla="*/ 3680162 w 5427999"/>
              <a:gd name="connsiteY18" fmla="*/ 1004888 h 2687097"/>
              <a:gd name="connsiteX19" fmla="*/ 3927812 w 5427999"/>
              <a:gd name="connsiteY19" fmla="*/ 2238375 h 2687097"/>
              <a:gd name="connsiteX20" fmla="*/ 4146887 w 5427999"/>
              <a:gd name="connsiteY20" fmla="*/ 1914525 h 2687097"/>
              <a:gd name="connsiteX21" fmla="*/ 4427874 w 5427999"/>
              <a:gd name="connsiteY21" fmla="*/ 2667000 h 2687097"/>
              <a:gd name="connsiteX22" fmla="*/ 4608849 w 5427999"/>
              <a:gd name="connsiteY22" fmla="*/ 957263 h 2687097"/>
              <a:gd name="connsiteX23" fmla="*/ 4870787 w 5427999"/>
              <a:gd name="connsiteY23" fmla="*/ 1328738 h 2687097"/>
              <a:gd name="connsiteX24" fmla="*/ 5042237 w 5427999"/>
              <a:gd name="connsiteY24" fmla="*/ 795338 h 2687097"/>
              <a:gd name="connsiteX25" fmla="*/ 5151774 w 5427999"/>
              <a:gd name="connsiteY25" fmla="*/ 1014413 h 2687097"/>
              <a:gd name="connsiteX26" fmla="*/ 5285124 w 5427999"/>
              <a:gd name="connsiteY26" fmla="*/ 585788 h 2687097"/>
              <a:gd name="connsiteX27" fmla="*/ 5394662 w 5427999"/>
              <a:gd name="connsiteY27" fmla="*/ 642938 h 2687097"/>
              <a:gd name="connsiteX28" fmla="*/ 5423237 w 542799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309002 w 5428439"/>
              <a:gd name="connsiteY11" fmla="*/ 1471613 h 2687097"/>
              <a:gd name="connsiteX12" fmla="*/ 2375677 w 5428439"/>
              <a:gd name="connsiteY12" fmla="*/ 771525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309002 w 5428439"/>
              <a:gd name="connsiteY11" fmla="*/ 1471613 h 2687097"/>
              <a:gd name="connsiteX12" fmla="*/ 2375677 w 5428439"/>
              <a:gd name="connsiteY12" fmla="*/ 771525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309002 w 5428439"/>
              <a:gd name="connsiteY11" fmla="*/ 1471613 h 2687097"/>
              <a:gd name="connsiteX12" fmla="*/ 2375677 w 5428439"/>
              <a:gd name="connsiteY12" fmla="*/ 771525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261377 w 5428439"/>
              <a:gd name="connsiteY11" fmla="*/ 1576388 h 2687097"/>
              <a:gd name="connsiteX12" fmla="*/ 2375677 w 5428439"/>
              <a:gd name="connsiteY12" fmla="*/ 771525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261377 w 5428439"/>
              <a:gd name="connsiteY11" fmla="*/ 1576388 h 2687097"/>
              <a:gd name="connsiteX12" fmla="*/ 2375677 w 5428439"/>
              <a:gd name="connsiteY12" fmla="*/ 771525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  <a:gd name="connsiteX0" fmla="*/ 5423677 w 5428439"/>
              <a:gd name="connsiteY0" fmla="*/ 47625 h 2687097"/>
              <a:gd name="connsiteX1" fmla="*/ 8714 w 5428439"/>
              <a:gd name="connsiteY1" fmla="*/ 0 h 2687097"/>
              <a:gd name="connsiteX2" fmla="*/ 156352 w 5428439"/>
              <a:gd name="connsiteY2" fmla="*/ 285750 h 2687097"/>
              <a:gd name="connsiteX3" fmla="*/ 275415 w 5428439"/>
              <a:gd name="connsiteY3" fmla="*/ 747713 h 2687097"/>
              <a:gd name="connsiteX4" fmla="*/ 480202 w 5428439"/>
              <a:gd name="connsiteY4" fmla="*/ 233363 h 2687097"/>
              <a:gd name="connsiteX5" fmla="*/ 785002 w 5428439"/>
              <a:gd name="connsiteY5" fmla="*/ 2671763 h 2687097"/>
              <a:gd name="connsiteX6" fmla="*/ 1108852 w 5428439"/>
              <a:gd name="connsiteY6" fmla="*/ 185738 h 2687097"/>
              <a:gd name="connsiteX7" fmla="*/ 1337452 w 5428439"/>
              <a:gd name="connsiteY7" fmla="*/ 690563 h 2687097"/>
              <a:gd name="connsiteX8" fmla="*/ 1518427 w 5428439"/>
              <a:gd name="connsiteY8" fmla="*/ 423863 h 2687097"/>
              <a:gd name="connsiteX9" fmla="*/ 1813702 w 5428439"/>
              <a:gd name="connsiteY9" fmla="*/ 1166812 h 2687097"/>
              <a:gd name="connsiteX10" fmla="*/ 2018489 w 5428439"/>
              <a:gd name="connsiteY10" fmla="*/ 876300 h 2687097"/>
              <a:gd name="connsiteX11" fmla="*/ 2261377 w 5428439"/>
              <a:gd name="connsiteY11" fmla="*/ 1576388 h 2687097"/>
              <a:gd name="connsiteX12" fmla="*/ 2404252 w 5428439"/>
              <a:gd name="connsiteY12" fmla="*/ 738187 h 2687097"/>
              <a:gd name="connsiteX13" fmla="*/ 2632852 w 5428439"/>
              <a:gd name="connsiteY13" fmla="*/ 1319213 h 2687097"/>
              <a:gd name="connsiteX14" fmla="*/ 2780489 w 5428439"/>
              <a:gd name="connsiteY14" fmla="*/ 352425 h 2687097"/>
              <a:gd name="connsiteX15" fmla="*/ 2999564 w 5428439"/>
              <a:gd name="connsiteY15" fmla="*/ 1871663 h 2687097"/>
              <a:gd name="connsiteX16" fmla="*/ 3280552 w 5428439"/>
              <a:gd name="connsiteY16" fmla="*/ 409575 h 2687097"/>
              <a:gd name="connsiteX17" fmla="*/ 3518677 w 5428439"/>
              <a:gd name="connsiteY17" fmla="*/ 1123950 h 2687097"/>
              <a:gd name="connsiteX18" fmla="*/ 3680602 w 5428439"/>
              <a:gd name="connsiteY18" fmla="*/ 1004888 h 2687097"/>
              <a:gd name="connsiteX19" fmla="*/ 3928252 w 5428439"/>
              <a:gd name="connsiteY19" fmla="*/ 2238375 h 2687097"/>
              <a:gd name="connsiteX20" fmla="*/ 4147327 w 5428439"/>
              <a:gd name="connsiteY20" fmla="*/ 1914525 h 2687097"/>
              <a:gd name="connsiteX21" fmla="*/ 4428314 w 5428439"/>
              <a:gd name="connsiteY21" fmla="*/ 2667000 h 2687097"/>
              <a:gd name="connsiteX22" fmla="*/ 4609289 w 5428439"/>
              <a:gd name="connsiteY22" fmla="*/ 957263 h 2687097"/>
              <a:gd name="connsiteX23" fmla="*/ 4871227 w 5428439"/>
              <a:gd name="connsiteY23" fmla="*/ 1328738 h 2687097"/>
              <a:gd name="connsiteX24" fmla="*/ 5042677 w 5428439"/>
              <a:gd name="connsiteY24" fmla="*/ 795338 h 2687097"/>
              <a:gd name="connsiteX25" fmla="*/ 5152214 w 5428439"/>
              <a:gd name="connsiteY25" fmla="*/ 1014413 h 2687097"/>
              <a:gd name="connsiteX26" fmla="*/ 5285564 w 5428439"/>
              <a:gd name="connsiteY26" fmla="*/ 585788 h 2687097"/>
              <a:gd name="connsiteX27" fmla="*/ 5395102 w 5428439"/>
              <a:gd name="connsiteY27" fmla="*/ 642938 h 2687097"/>
              <a:gd name="connsiteX28" fmla="*/ 5423677 w 5428439"/>
              <a:gd name="connsiteY28" fmla="*/ 47625 h 2687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428439" h="2687097">
                <a:moveTo>
                  <a:pt x="5423677" y="47625"/>
                </a:moveTo>
                <a:lnTo>
                  <a:pt x="8714" y="0"/>
                </a:lnTo>
                <a:cubicBezTo>
                  <a:pt x="-37323" y="312737"/>
                  <a:pt x="111902" y="161131"/>
                  <a:pt x="156352" y="285750"/>
                </a:cubicBezTo>
                <a:cubicBezTo>
                  <a:pt x="200802" y="410369"/>
                  <a:pt x="221440" y="756444"/>
                  <a:pt x="275415" y="747713"/>
                </a:cubicBezTo>
                <a:cubicBezTo>
                  <a:pt x="329390" y="738982"/>
                  <a:pt x="333359" y="250825"/>
                  <a:pt x="480202" y="233363"/>
                </a:cubicBezTo>
                <a:cubicBezTo>
                  <a:pt x="627045" y="215901"/>
                  <a:pt x="580215" y="2679700"/>
                  <a:pt x="785002" y="2671763"/>
                </a:cubicBezTo>
                <a:cubicBezTo>
                  <a:pt x="989789" y="2663826"/>
                  <a:pt x="854852" y="196851"/>
                  <a:pt x="1108852" y="185738"/>
                </a:cubicBezTo>
                <a:cubicBezTo>
                  <a:pt x="1362852" y="174625"/>
                  <a:pt x="1207278" y="693739"/>
                  <a:pt x="1337452" y="690563"/>
                </a:cubicBezTo>
                <a:cubicBezTo>
                  <a:pt x="1467626" y="687387"/>
                  <a:pt x="1439052" y="344488"/>
                  <a:pt x="1518427" y="423863"/>
                </a:cubicBezTo>
                <a:cubicBezTo>
                  <a:pt x="1597802" y="503238"/>
                  <a:pt x="1644633" y="1153318"/>
                  <a:pt x="1813702" y="1166812"/>
                </a:cubicBezTo>
                <a:cubicBezTo>
                  <a:pt x="1982771" y="1180306"/>
                  <a:pt x="1943877" y="808037"/>
                  <a:pt x="2018489" y="876300"/>
                </a:cubicBezTo>
                <a:cubicBezTo>
                  <a:pt x="2093101" y="944563"/>
                  <a:pt x="2197083" y="1599407"/>
                  <a:pt x="2261377" y="1576388"/>
                </a:cubicBezTo>
                <a:cubicBezTo>
                  <a:pt x="2325671" y="1553369"/>
                  <a:pt x="2342340" y="781050"/>
                  <a:pt x="2404252" y="738187"/>
                </a:cubicBezTo>
                <a:cubicBezTo>
                  <a:pt x="2466165" y="695325"/>
                  <a:pt x="2570146" y="1383507"/>
                  <a:pt x="2632852" y="1319213"/>
                </a:cubicBezTo>
                <a:cubicBezTo>
                  <a:pt x="2695558" y="1254919"/>
                  <a:pt x="2647933" y="369887"/>
                  <a:pt x="2780489" y="352425"/>
                </a:cubicBezTo>
                <a:cubicBezTo>
                  <a:pt x="2913045" y="334963"/>
                  <a:pt x="2916220" y="1862138"/>
                  <a:pt x="2999564" y="1871663"/>
                </a:cubicBezTo>
                <a:cubicBezTo>
                  <a:pt x="3082908" y="1881188"/>
                  <a:pt x="3194033" y="534194"/>
                  <a:pt x="3280552" y="409575"/>
                </a:cubicBezTo>
                <a:cubicBezTo>
                  <a:pt x="3367071" y="284956"/>
                  <a:pt x="3452002" y="1024731"/>
                  <a:pt x="3518677" y="1123950"/>
                </a:cubicBezTo>
                <a:cubicBezTo>
                  <a:pt x="3585352" y="1223169"/>
                  <a:pt x="3612340" y="819151"/>
                  <a:pt x="3680602" y="1004888"/>
                </a:cubicBezTo>
                <a:cubicBezTo>
                  <a:pt x="3748864" y="1190625"/>
                  <a:pt x="3850465" y="2086769"/>
                  <a:pt x="3928252" y="2238375"/>
                </a:cubicBezTo>
                <a:cubicBezTo>
                  <a:pt x="4006039" y="2389981"/>
                  <a:pt x="4063983" y="1843088"/>
                  <a:pt x="4147327" y="1914525"/>
                </a:cubicBezTo>
                <a:cubicBezTo>
                  <a:pt x="4230671" y="1985962"/>
                  <a:pt x="4351320" y="2826544"/>
                  <a:pt x="4428314" y="2667000"/>
                </a:cubicBezTo>
                <a:cubicBezTo>
                  <a:pt x="4505308" y="2507456"/>
                  <a:pt x="4535470" y="1180307"/>
                  <a:pt x="4609289" y="957263"/>
                </a:cubicBezTo>
                <a:cubicBezTo>
                  <a:pt x="4683108" y="734219"/>
                  <a:pt x="4798996" y="1355725"/>
                  <a:pt x="4871227" y="1328738"/>
                </a:cubicBezTo>
                <a:cubicBezTo>
                  <a:pt x="4943458" y="1301751"/>
                  <a:pt x="4995846" y="847725"/>
                  <a:pt x="5042677" y="795338"/>
                </a:cubicBezTo>
                <a:cubicBezTo>
                  <a:pt x="5089508" y="742951"/>
                  <a:pt x="5092683" y="1001713"/>
                  <a:pt x="5152214" y="1014413"/>
                </a:cubicBezTo>
                <a:cubicBezTo>
                  <a:pt x="5211745" y="1027113"/>
                  <a:pt x="5245083" y="647700"/>
                  <a:pt x="5285564" y="585788"/>
                </a:cubicBezTo>
                <a:cubicBezTo>
                  <a:pt x="5326045" y="523876"/>
                  <a:pt x="5375258" y="732632"/>
                  <a:pt x="5395102" y="642938"/>
                </a:cubicBezTo>
                <a:cubicBezTo>
                  <a:pt x="5414946" y="553244"/>
                  <a:pt x="5438758" y="415131"/>
                  <a:pt x="5423677" y="47625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63981980-3B49-4A4A-A2DE-7118354656B8}"/>
              </a:ext>
            </a:extLst>
          </p:cNvPr>
          <p:cNvSpPr/>
          <p:nvPr/>
        </p:nvSpPr>
        <p:spPr>
          <a:xfrm>
            <a:off x="4655923" y="4143697"/>
            <a:ext cx="706788" cy="1821479"/>
          </a:xfrm>
          <a:custGeom>
            <a:avLst/>
            <a:gdLst>
              <a:gd name="connsiteX0" fmla="*/ 0 w 706788"/>
              <a:gd name="connsiteY0" fmla="*/ 0 h 1821479"/>
              <a:gd name="connsiteX1" fmla="*/ 706788 w 706788"/>
              <a:gd name="connsiteY1" fmla="*/ 0 h 1821479"/>
              <a:gd name="connsiteX2" fmla="*/ 693981 w 706788"/>
              <a:gd name="connsiteY2" fmla="*/ 34152 h 1821479"/>
              <a:gd name="connsiteX3" fmla="*/ 423560 w 706788"/>
              <a:gd name="connsiteY3" fmla="*/ 503853 h 1821479"/>
              <a:gd name="connsiteX4" fmla="*/ 353710 w 706788"/>
              <a:gd name="connsiteY4" fmla="*/ 1821478 h 1821479"/>
              <a:gd name="connsiteX5" fmla="*/ 315610 w 706788"/>
              <a:gd name="connsiteY5" fmla="*/ 494328 h 1821479"/>
              <a:gd name="connsiteX6" fmla="*/ 54 w 706788"/>
              <a:gd name="connsiteY6" fmla="*/ 6159 h 182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6788" h="1821479">
                <a:moveTo>
                  <a:pt x="0" y="0"/>
                </a:moveTo>
                <a:lnTo>
                  <a:pt x="706788" y="0"/>
                </a:lnTo>
                <a:lnTo>
                  <a:pt x="693981" y="34152"/>
                </a:lnTo>
                <a:cubicBezTo>
                  <a:pt x="639559" y="128211"/>
                  <a:pt x="466819" y="270491"/>
                  <a:pt x="423560" y="503853"/>
                </a:cubicBezTo>
                <a:cubicBezTo>
                  <a:pt x="365881" y="815003"/>
                  <a:pt x="552677" y="1819891"/>
                  <a:pt x="353710" y="1821478"/>
                </a:cubicBezTo>
                <a:cubicBezTo>
                  <a:pt x="154743" y="1823065"/>
                  <a:pt x="374877" y="802303"/>
                  <a:pt x="315610" y="494328"/>
                </a:cubicBezTo>
                <a:cubicBezTo>
                  <a:pt x="263751" y="224850"/>
                  <a:pt x="17830" y="94741"/>
                  <a:pt x="54" y="6159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6696723-BB83-0BA5-7356-208201E7B163}"/>
              </a:ext>
            </a:extLst>
          </p:cNvPr>
          <p:cNvSpPr/>
          <p:nvPr/>
        </p:nvSpPr>
        <p:spPr>
          <a:xfrm>
            <a:off x="6306679" y="3274421"/>
            <a:ext cx="698765" cy="1075738"/>
          </a:xfrm>
          <a:custGeom>
            <a:avLst/>
            <a:gdLst>
              <a:gd name="connsiteX0" fmla="*/ 0 w 698765"/>
              <a:gd name="connsiteY0" fmla="*/ 0 h 1075738"/>
              <a:gd name="connsiteX1" fmla="*/ 698765 w 698765"/>
              <a:gd name="connsiteY1" fmla="*/ 0 h 1075738"/>
              <a:gd name="connsiteX2" fmla="*/ 695708 w 698765"/>
              <a:gd name="connsiteY2" fmla="*/ 6335 h 1075738"/>
              <a:gd name="connsiteX3" fmla="*/ 449844 w 698765"/>
              <a:gd name="connsiteY3" fmla="*/ 280112 h 1075738"/>
              <a:gd name="connsiteX4" fmla="*/ 348244 w 698765"/>
              <a:gd name="connsiteY4" fmla="*/ 1074816 h 1075738"/>
              <a:gd name="connsiteX5" fmla="*/ 294269 w 698765"/>
              <a:gd name="connsiteY5" fmla="*/ 280923 h 1075738"/>
              <a:gd name="connsiteX6" fmla="*/ 11570 w 698765"/>
              <a:gd name="connsiteY6" fmla="*/ 15173 h 107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8765" h="1075738">
                <a:moveTo>
                  <a:pt x="0" y="0"/>
                </a:moveTo>
                <a:lnTo>
                  <a:pt x="698765" y="0"/>
                </a:lnTo>
                <a:lnTo>
                  <a:pt x="695708" y="6335"/>
                </a:lnTo>
                <a:cubicBezTo>
                  <a:pt x="650961" y="59910"/>
                  <a:pt x="493103" y="140852"/>
                  <a:pt x="449844" y="280112"/>
                </a:cubicBezTo>
                <a:cubicBezTo>
                  <a:pt x="392165" y="465792"/>
                  <a:pt x="644048" y="1103256"/>
                  <a:pt x="348244" y="1074816"/>
                </a:cubicBezTo>
                <a:cubicBezTo>
                  <a:pt x="52440" y="1046376"/>
                  <a:pt x="351948" y="465065"/>
                  <a:pt x="294269" y="280923"/>
                </a:cubicBezTo>
                <a:cubicBezTo>
                  <a:pt x="251010" y="142818"/>
                  <a:pt x="70829" y="66975"/>
                  <a:pt x="11570" y="15173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4101EA6-7F00-3AF6-5ED3-B5C68B31E2B8}"/>
              </a:ext>
            </a:extLst>
          </p:cNvPr>
          <p:cNvSpPr/>
          <p:nvPr/>
        </p:nvSpPr>
        <p:spPr>
          <a:xfrm>
            <a:off x="5486767" y="3284763"/>
            <a:ext cx="695856" cy="955998"/>
          </a:xfrm>
          <a:custGeom>
            <a:avLst/>
            <a:gdLst>
              <a:gd name="connsiteX0" fmla="*/ 0 w 695856"/>
              <a:gd name="connsiteY0" fmla="*/ 0 h 955998"/>
              <a:gd name="connsiteX1" fmla="*/ 695856 w 695856"/>
              <a:gd name="connsiteY1" fmla="*/ 0 h 955998"/>
              <a:gd name="connsiteX2" fmla="*/ 692822 w 695856"/>
              <a:gd name="connsiteY2" fmla="*/ 10233 h 955998"/>
              <a:gd name="connsiteX3" fmla="*/ 635567 w 695856"/>
              <a:gd name="connsiteY3" fmla="*/ 374948 h 955998"/>
              <a:gd name="connsiteX4" fmla="*/ 533967 w 695856"/>
              <a:gd name="connsiteY4" fmla="*/ 200323 h 955998"/>
              <a:gd name="connsiteX5" fmla="*/ 454592 w 695856"/>
              <a:gd name="connsiteY5" fmla="*/ 435273 h 955998"/>
              <a:gd name="connsiteX6" fmla="*/ 362517 w 695856"/>
              <a:gd name="connsiteY6" fmla="*/ 336848 h 955998"/>
              <a:gd name="connsiteX7" fmla="*/ 235517 w 695856"/>
              <a:gd name="connsiteY7" fmla="*/ 955973 h 955998"/>
              <a:gd name="connsiteX8" fmla="*/ 47386 w 695856"/>
              <a:gd name="connsiteY8" fmla="*/ 153659 h 95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856" h="955998">
                <a:moveTo>
                  <a:pt x="0" y="0"/>
                </a:moveTo>
                <a:lnTo>
                  <a:pt x="695856" y="0"/>
                </a:lnTo>
                <a:lnTo>
                  <a:pt x="692822" y="10233"/>
                </a:lnTo>
                <a:cubicBezTo>
                  <a:pt x="655708" y="168673"/>
                  <a:pt x="664274" y="379579"/>
                  <a:pt x="635567" y="374948"/>
                </a:cubicBezTo>
                <a:cubicBezTo>
                  <a:pt x="602759" y="369656"/>
                  <a:pt x="564129" y="190269"/>
                  <a:pt x="533967" y="200323"/>
                </a:cubicBezTo>
                <a:cubicBezTo>
                  <a:pt x="503805" y="210377"/>
                  <a:pt x="483167" y="412519"/>
                  <a:pt x="454592" y="435273"/>
                </a:cubicBezTo>
                <a:cubicBezTo>
                  <a:pt x="426017" y="458027"/>
                  <a:pt x="399029" y="250065"/>
                  <a:pt x="362517" y="336848"/>
                </a:cubicBezTo>
                <a:cubicBezTo>
                  <a:pt x="326005" y="423631"/>
                  <a:pt x="392150" y="951740"/>
                  <a:pt x="235517" y="955973"/>
                </a:cubicBezTo>
                <a:cubicBezTo>
                  <a:pt x="98463" y="959677"/>
                  <a:pt x="147775" y="558238"/>
                  <a:pt x="47386" y="153659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6C7B8D5F-03C9-D2D7-7470-8356D0C719EF}"/>
              </a:ext>
            </a:extLst>
          </p:cNvPr>
          <p:cNvSpPr/>
          <p:nvPr/>
        </p:nvSpPr>
        <p:spPr>
          <a:xfrm>
            <a:off x="7169779" y="3612378"/>
            <a:ext cx="360038" cy="1682155"/>
          </a:xfrm>
          <a:custGeom>
            <a:avLst/>
            <a:gdLst>
              <a:gd name="connsiteX0" fmla="*/ 0 w 360038"/>
              <a:gd name="connsiteY0" fmla="*/ 0 h 1682155"/>
              <a:gd name="connsiteX1" fmla="*/ 360038 w 360038"/>
              <a:gd name="connsiteY1" fmla="*/ 0 h 1682155"/>
              <a:gd name="connsiteX2" fmla="*/ 320957 w 360038"/>
              <a:gd name="connsiteY2" fmla="*/ 105171 h 1682155"/>
              <a:gd name="connsiteX3" fmla="*/ 185528 w 360038"/>
              <a:gd name="connsiteY3" fmla="*/ 1681719 h 1682155"/>
              <a:gd name="connsiteX4" fmla="*/ 43065 w 360038"/>
              <a:gd name="connsiteY4" fmla="*/ 75093 h 168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038" h="1682155">
                <a:moveTo>
                  <a:pt x="0" y="0"/>
                </a:moveTo>
                <a:lnTo>
                  <a:pt x="360038" y="0"/>
                </a:lnTo>
                <a:lnTo>
                  <a:pt x="320957" y="105171"/>
                </a:lnTo>
                <a:cubicBezTo>
                  <a:pt x="143449" y="700457"/>
                  <a:pt x="434583" y="1706137"/>
                  <a:pt x="185528" y="1681719"/>
                </a:cubicBezTo>
                <a:cubicBezTo>
                  <a:pt x="-63527" y="1657302"/>
                  <a:pt x="252747" y="549445"/>
                  <a:pt x="43065" y="75093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F66D2F18-5EAE-F498-EA56-A313383AEAA1}"/>
              </a:ext>
            </a:extLst>
          </p:cNvPr>
          <p:cNvSpPr/>
          <p:nvPr/>
        </p:nvSpPr>
        <p:spPr>
          <a:xfrm>
            <a:off x="5416440" y="4599789"/>
            <a:ext cx="1000617" cy="1049017"/>
          </a:xfrm>
          <a:custGeom>
            <a:avLst/>
            <a:gdLst>
              <a:gd name="connsiteX0" fmla="*/ 0 w 1092557"/>
              <a:gd name="connsiteY0" fmla="*/ 0 h 1764832"/>
              <a:gd name="connsiteX1" fmla="*/ 1092557 w 1092557"/>
              <a:gd name="connsiteY1" fmla="*/ 0 h 1764832"/>
              <a:gd name="connsiteX2" fmla="*/ 1077954 w 1092557"/>
              <a:gd name="connsiteY2" fmla="*/ 34463 h 1764832"/>
              <a:gd name="connsiteX3" fmla="*/ 937475 w 1092557"/>
              <a:gd name="connsiteY3" fmla="*/ 621646 h 1764832"/>
              <a:gd name="connsiteX4" fmla="*/ 799362 w 1092557"/>
              <a:gd name="connsiteY4" fmla="*/ 107296 h 1764832"/>
              <a:gd name="connsiteX5" fmla="*/ 623150 w 1092557"/>
              <a:gd name="connsiteY5" fmla="*/ 955021 h 1764832"/>
              <a:gd name="connsiteX6" fmla="*/ 480275 w 1092557"/>
              <a:gd name="connsiteY6" fmla="*/ 302558 h 1764832"/>
              <a:gd name="connsiteX7" fmla="*/ 308825 w 1092557"/>
              <a:gd name="connsiteY7" fmla="*/ 1764646 h 1764832"/>
              <a:gd name="connsiteX8" fmla="*/ 51102 w 1092557"/>
              <a:gd name="connsiteY8" fmla="*/ 58596 h 176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557" h="1764832">
                <a:moveTo>
                  <a:pt x="0" y="0"/>
                </a:moveTo>
                <a:lnTo>
                  <a:pt x="1092557" y="0"/>
                </a:lnTo>
                <a:lnTo>
                  <a:pt x="1077954" y="34463"/>
                </a:lnTo>
                <a:cubicBezTo>
                  <a:pt x="1013960" y="255107"/>
                  <a:pt x="1070825" y="618869"/>
                  <a:pt x="937475" y="621646"/>
                </a:cubicBezTo>
                <a:cubicBezTo>
                  <a:pt x="785075" y="624820"/>
                  <a:pt x="913661" y="94597"/>
                  <a:pt x="799362" y="107296"/>
                </a:cubicBezTo>
                <a:cubicBezTo>
                  <a:pt x="685063" y="119995"/>
                  <a:pt x="781106" y="951052"/>
                  <a:pt x="623150" y="955021"/>
                </a:cubicBezTo>
                <a:cubicBezTo>
                  <a:pt x="465194" y="958990"/>
                  <a:pt x="642200" y="267633"/>
                  <a:pt x="480275" y="302558"/>
                </a:cubicBezTo>
                <a:cubicBezTo>
                  <a:pt x="318350" y="337483"/>
                  <a:pt x="538219" y="1783697"/>
                  <a:pt x="308825" y="1764646"/>
                </a:cubicBezTo>
                <a:cubicBezTo>
                  <a:pt x="93768" y="1746786"/>
                  <a:pt x="323102" y="471097"/>
                  <a:pt x="51102" y="58596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AF8670B-C7FC-D748-7FB2-7CDA3A8C81E1}"/>
              </a:ext>
            </a:extLst>
          </p:cNvPr>
          <p:cNvSpPr/>
          <p:nvPr/>
        </p:nvSpPr>
        <p:spPr>
          <a:xfrm>
            <a:off x="8761765" y="2239047"/>
            <a:ext cx="779884" cy="1162663"/>
          </a:xfrm>
          <a:custGeom>
            <a:avLst/>
            <a:gdLst>
              <a:gd name="connsiteX0" fmla="*/ 0 w 779884"/>
              <a:gd name="connsiteY0" fmla="*/ 0 h 1162663"/>
              <a:gd name="connsiteX1" fmla="*/ 778784 w 779884"/>
              <a:gd name="connsiteY1" fmla="*/ 0 h 1162663"/>
              <a:gd name="connsiteX2" fmla="*/ 779884 w 779884"/>
              <a:gd name="connsiteY2" fmla="*/ 613 h 1162663"/>
              <a:gd name="connsiteX3" fmla="*/ 713209 w 779884"/>
              <a:gd name="connsiteY3" fmla="*/ 514963 h 1162663"/>
              <a:gd name="connsiteX4" fmla="*/ 608434 w 779884"/>
              <a:gd name="connsiteY4" fmla="*/ 395901 h 1162663"/>
              <a:gd name="connsiteX5" fmla="*/ 584621 w 779884"/>
              <a:gd name="connsiteY5" fmla="*/ 657839 h 1162663"/>
              <a:gd name="connsiteX6" fmla="*/ 517946 w 779884"/>
              <a:gd name="connsiteY6" fmla="*/ 614976 h 1162663"/>
              <a:gd name="connsiteX7" fmla="*/ 470321 w 779884"/>
              <a:gd name="connsiteY7" fmla="*/ 1162663 h 1162663"/>
              <a:gd name="connsiteX8" fmla="*/ 360784 w 779884"/>
              <a:gd name="connsiteY8" fmla="*/ 619739 h 1162663"/>
              <a:gd name="connsiteX9" fmla="*/ 270296 w 779884"/>
              <a:gd name="connsiteY9" fmla="*/ 786426 h 1162663"/>
              <a:gd name="connsiteX10" fmla="*/ 194096 w 779884"/>
              <a:gd name="connsiteY10" fmla="*/ 486389 h 1162663"/>
              <a:gd name="connsiteX11" fmla="*/ 94084 w 779884"/>
              <a:gd name="connsiteY11" fmla="*/ 562588 h 1162663"/>
              <a:gd name="connsiteX12" fmla="*/ 25260 w 779884"/>
              <a:gd name="connsiteY12" fmla="*/ 58261 h 116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79884" h="1162663">
                <a:moveTo>
                  <a:pt x="0" y="0"/>
                </a:moveTo>
                <a:lnTo>
                  <a:pt x="778784" y="0"/>
                </a:lnTo>
                <a:lnTo>
                  <a:pt x="779884" y="613"/>
                </a:lnTo>
                <a:cubicBezTo>
                  <a:pt x="717971" y="118088"/>
                  <a:pt x="741784" y="449082"/>
                  <a:pt x="713209" y="514963"/>
                </a:cubicBezTo>
                <a:cubicBezTo>
                  <a:pt x="684634" y="580844"/>
                  <a:pt x="629865" y="372088"/>
                  <a:pt x="608434" y="395901"/>
                </a:cubicBezTo>
                <a:cubicBezTo>
                  <a:pt x="587003" y="419714"/>
                  <a:pt x="599702" y="621327"/>
                  <a:pt x="584621" y="657839"/>
                </a:cubicBezTo>
                <a:cubicBezTo>
                  <a:pt x="569540" y="694352"/>
                  <a:pt x="536996" y="530839"/>
                  <a:pt x="517946" y="614976"/>
                </a:cubicBezTo>
                <a:cubicBezTo>
                  <a:pt x="498896" y="699113"/>
                  <a:pt x="548902" y="1161869"/>
                  <a:pt x="470321" y="1162663"/>
                </a:cubicBezTo>
                <a:cubicBezTo>
                  <a:pt x="391740" y="1163457"/>
                  <a:pt x="394121" y="682445"/>
                  <a:pt x="360784" y="619739"/>
                </a:cubicBezTo>
                <a:cubicBezTo>
                  <a:pt x="327447" y="557033"/>
                  <a:pt x="331415" y="784839"/>
                  <a:pt x="270296" y="786426"/>
                </a:cubicBezTo>
                <a:cubicBezTo>
                  <a:pt x="209177" y="788013"/>
                  <a:pt x="223465" y="523695"/>
                  <a:pt x="194096" y="486389"/>
                </a:cubicBezTo>
                <a:cubicBezTo>
                  <a:pt x="164727" y="449083"/>
                  <a:pt x="127421" y="645932"/>
                  <a:pt x="94084" y="562588"/>
                </a:cubicBezTo>
                <a:cubicBezTo>
                  <a:pt x="64914" y="489662"/>
                  <a:pt x="85576" y="238069"/>
                  <a:pt x="25260" y="58261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0394932D-ACCD-E8AC-2AAB-E41A5D1A80C8}"/>
              </a:ext>
            </a:extLst>
          </p:cNvPr>
          <p:cNvSpPr/>
          <p:nvPr/>
        </p:nvSpPr>
        <p:spPr>
          <a:xfrm>
            <a:off x="7743013" y="3606630"/>
            <a:ext cx="1919110" cy="1565151"/>
          </a:xfrm>
          <a:custGeom>
            <a:avLst/>
            <a:gdLst>
              <a:gd name="connsiteX0" fmla="*/ 0 w 3270440"/>
              <a:gd name="connsiteY0" fmla="*/ 0 h 1975736"/>
              <a:gd name="connsiteX1" fmla="*/ 3270440 w 3270440"/>
              <a:gd name="connsiteY1" fmla="*/ 0 h 1975736"/>
              <a:gd name="connsiteX2" fmla="*/ 3268404 w 3270440"/>
              <a:gd name="connsiteY2" fmla="*/ 8543 h 1975736"/>
              <a:gd name="connsiteX3" fmla="*/ 3182122 w 3270440"/>
              <a:gd name="connsiteY3" fmla="*/ 494541 h 1975736"/>
              <a:gd name="connsiteX4" fmla="*/ 3067822 w 3270440"/>
              <a:gd name="connsiteY4" fmla="*/ 204029 h 1975736"/>
              <a:gd name="connsiteX5" fmla="*/ 2953522 w 3270440"/>
              <a:gd name="connsiteY5" fmla="*/ 632654 h 1975736"/>
              <a:gd name="connsiteX6" fmla="*/ 2786834 w 3270440"/>
              <a:gd name="connsiteY6" fmla="*/ 318329 h 1975736"/>
              <a:gd name="connsiteX7" fmla="*/ 2667772 w 3270440"/>
              <a:gd name="connsiteY7" fmla="*/ 1170816 h 1975736"/>
              <a:gd name="connsiteX8" fmla="*/ 2410597 w 3270440"/>
              <a:gd name="connsiteY8" fmla="*/ 399291 h 1975736"/>
              <a:gd name="connsiteX9" fmla="*/ 2205809 w 3270440"/>
              <a:gd name="connsiteY9" fmla="*/ 1127954 h 1975736"/>
              <a:gd name="connsiteX10" fmla="*/ 1996259 w 3270440"/>
              <a:gd name="connsiteY10" fmla="*/ 485016 h 1975736"/>
              <a:gd name="connsiteX11" fmla="*/ 1824809 w 3270440"/>
              <a:gd name="connsiteY11" fmla="*/ 837441 h 1975736"/>
              <a:gd name="connsiteX12" fmla="*/ 1367609 w 3270440"/>
              <a:gd name="connsiteY12" fmla="*/ 113541 h 1975736"/>
              <a:gd name="connsiteX13" fmla="*/ 1077097 w 3270440"/>
              <a:gd name="connsiteY13" fmla="*/ 1370841 h 1975736"/>
              <a:gd name="connsiteX14" fmla="*/ 838972 w 3270440"/>
              <a:gd name="connsiteY14" fmla="*/ 342141 h 1975736"/>
              <a:gd name="connsiteX15" fmla="*/ 705622 w 3270440"/>
              <a:gd name="connsiteY15" fmla="*/ 1032704 h 1975736"/>
              <a:gd name="connsiteX16" fmla="*/ 486547 w 3270440"/>
              <a:gd name="connsiteY16" fmla="*/ 299279 h 1975736"/>
              <a:gd name="connsiteX17" fmla="*/ 372247 w 3270440"/>
              <a:gd name="connsiteY17" fmla="*/ 1975679 h 1975736"/>
              <a:gd name="connsiteX18" fmla="*/ 25603 w 3270440"/>
              <a:gd name="connsiteY18" fmla="*/ 34248 h 197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270440" h="1975736">
                <a:moveTo>
                  <a:pt x="0" y="0"/>
                </a:moveTo>
                <a:lnTo>
                  <a:pt x="3270440" y="0"/>
                </a:lnTo>
                <a:lnTo>
                  <a:pt x="3268404" y="8543"/>
                </a:lnTo>
                <a:cubicBezTo>
                  <a:pt x="3227365" y="209833"/>
                  <a:pt x="3213674" y="447512"/>
                  <a:pt x="3182122" y="494541"/>
                </a:cubicBezTo>
                <a:cubicBezTo>
                  <a:pt x="3140053" y="557247"/>
                  <a:pt x="3148785" y="209585"/>
                  <a:pt x="3067822" y="204029"/>
                </a:cubicBezTo>
                <a:cubicBezTo>
                  <a:pt x="2986859" y="198473"/>
                  <a:pt x="3057503" y="618367"/>
                  <a:pt x="2953522" y="632654"/>
                </a:cubicBezTo>
                <a:cubicBezTo>
                  <a:pt x="2849541" y="646941"/>
                  <a:pt x="2920184" y="309598"/>
                  <a:pt x="2786834" y="318329"/>
                </a:cubicBezTo>
                <a:cubicBezTo>
                  <a:pt x="2653484" y="327060"/>
                  <a:pt x="2811440" y="1162084"/>
                  <a:pt x="2667772" y="1170816"/>
                </a:cubicBezTo>
                <a:cubicBezTo>
                  <a:pt x="2524104" y="1179548"/>
                  <a:pt x="2544741" y="401672"/>
                  <a:pt x="2410597" y="399291"/>
                </a:cubicBezTo>
                <a:cubicBezTo>
                  <a:pt x="2276453" y="396910"/>
                  <a:pt x="2274865" y="1113667"/>
                  <a:pt x="2205809" y="1127954"/>
                </a:cubicBezTo>
                <a:cubicBezTo>
                  <a:pt x="2136753" y="1142242"/>
                  <a:pt x="2150246" y="471522"/>
                  <a:pt x="1996259" y="485016"/>
                </a:cubicBezTo>
                <a:cubicBezTo>
                  <a:pt x="1842272" y="498510"/>
                  <a:pt x="1943871" y="851728"/>
                  <a:pt x="1824809" y="837441"/>
                </a:cubicBezTo>
                <a:cubicBezTo>
                  <a:pt x="1705747" y="823154"/>
                  <a:pt x="1697016" y="124653"/>
                  <a:pt x="1367609" y="113541"/>
                </a:cubicBezTo>
                <a:cubicBezTo>
                  <a:pt x="1038202" y="102429"/>
                  <a:pt x="1231878" y="1366079"/>
                  <a:pt x="1077097" y="1370841"/>
                </a:cubicBezTo>
                <a:cubicBezTo>
                  <a:pt x="922316" y="1375603"/>
                  <a:pt x="986609" y="336585"/>
                  <a:pt x="838972" y="342141"/>
                </a:cubicBezTo>
                <a:cubicBezTo>
                  <a:pt x="691335" y="347697"/>
                  <a:pt x="835797" y="1035086"/>
                  <a:pt x="705622" y="1032704"/>
                </a:cubicBezTo>
                <a:cubicBezTo>
                  <a:pt x="575447" y="1030322"/>
                  <a:pt x="646885" y="280229"/>
                  <a:pt x="486547" y="299279"/>
                </a:cubicBezTo>
                <a:cubicBezTo>
                  <a:pt x="326209" y="318329"/>
                  <a:pt x="623072" y="1964567"/>
                  <a:pt x="372247" y="1975679"/>
                </a:cubicBezTo>
                <a:cubicBezTo>
                  <a:pt x="137099" y="1986097"/>
                  <a:pt x="350528" y="579624"/>
                  <a:pt x="25603" y="34248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85BA2CDE-95AE-F51D-5B0D-5EC82A62AE4C}"/>
              </a:ext>
            </a:extLst>
          </p:cNvPr>
          <p:cNvSpPr/>
          <p:nvPr/>
        </p:nvSpPr>
        <p:spPr>
          <a:xfrm>
            <a:off x="6037975" y="2239047"/>
            <a:ext cx="2520510" cy="1196049"/>
          </a:xfrm>
          <a:custGeom>
            <a:avLst/>
            <a:gdLst>
              <a:gd name="connsiteX0" fmla="*/ 0 w 2520510"/>
              <a:gd name="connsiteY0" fmla="*/ 0 h 1196049"/>
              <a:gd name="connsiteX1" fmla="*/ 2520510 w 2520510"/>
              <a:gd name="connsiteY1" fmla="*/ 0 h 1196049"/>
              <a:gd name="connsiteX2" fmla="*/ 2500608 w 2520510"/>
              <a:gd name="connsiteY2" fmla="*/ 45613 h 1196049"/>
              <a:gd name="connsiteX3" fmla="*/ 2292509 w 2520510"/>
              <a:gd name="connsiteY3" fmla="*/ 919778 h 1196049"/>
              <a:gd name="connsiteX4" fmla="*/ 2073434 w 2520510"/>
              <a:gd name="connsiteY4" fmla="*/ 691178 h 1196049"/>
              <a:gd name="connsiteX5" fmla="*/ 1816259 w 2520510"/>
              <a:gd name="connsiteY5" fmla="*/ 1196003 h 1196049"/>
              <a:gd name="connsiteX6" fmla="*/ 1492409 w 2520510"/>
              <a:gd name="connsiteY6" fmla="*/ 557828 h 1196049"/>
              <a:gd name="connsiteX7" fmla="*/ 1111409 w 2520510"/>
              <a:gd name="connsiteY7" fmla="*/ 1029316 h 1196049"/>
              <a:gd name="connsiteX8" fmla="*/ 825659 w 2520510"/>
              <a:gd name="connsiteY8" fmla="*/ 519728 h 1196049"/>
              <a:gd name="connsiteX9" fmla="*/ 568484 w 2520510"/>
              <a:gd name="connsiteY9" fmla="*/ 676891 h 1196049"/>
              <a:gd name="connsiteX10" fmla="*/ 363696 w 2520510"/>
              <a:gd name="connsiteY10" fmla="*/ 162541 h 1196049"/>
              <a:gd name="connsiteX11" fmla="*/ 96996 w 2520510"/>
              <a:gd name="connsiteY11" fmla="*/ 276841 h 1196049"/>
              <a:gd name="connsiteX12" fmla="*/ 3346 w 2520510"/>
              <a:gd name="connsiteY12" fmla="*/ 7945 h 1196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20510" h="1196049">
                <a:moveTo>
                  <a:pt x="0" y="0"/>
                </a:moveTo>
                <a:lnTo>
                  <a:pt x="2520510" y="0"/>
                </a:lnTo>
                <a:lnTo>
                  <a:pt x="2500608" y="45613"/>
                </a:lnTo>
                <a:cubicBezTo>
                  <a:pt x="2400856" y="315884"/>
                  <a:pt x="2395300" y="920473"/>
                  <a:pt x="2292509" y="919778"/>
                </a:cubicBezTo>
                <a:cubicBezTo>
                  <a:pt x="2175034" y="918984"/>
                  <a:pt x="2152809" y="645141"/>
                  <a:pt x="2073434" y="691178"/>
                </a:cubicBezTo>
                <a:cubicBezTo>
                  <a:pt x="1994059" y="737215"/>
                  <a:pt x="2022634" y="1189653"/>
                  <a:pt x="1816259" y="1196003"/>
                </a:cubicBezTo>
                <a:cubicBezTo>
                  <a:pt x="1609884" y="1202353"/>
                  <a:pt x="1643221" y="561797"/>
                  <a:pt x="1492409" y="557828"/>
                </a:cubicBezTo>
                <a:cubicBezTo>
                  <a:pt x="1341597" y="553859"/>
                  <a:pt x="1313021" y="1045191"/>
                  <a:pt x="1111409" y="1029316"/>
                </a:cubicBezTo>
                <a:cubicBezTo>
                  <a:pt x="909797" y="1013441"/>
                  <a:pt x="916146" y="578465"/>
                  <a:pt x="825659" y="519728"/>
                </a:cubicBezTo>
                <a:cubicBezTo>
                  <a:pt x="735172" y="460991"/>
                  <a:pt x="712153" y="703085"/>
                  <a:pt x="568484" y="676891"/>
                </a:cubicBezTo>
                <a:cubicBezTo>
                  <a:pt x="424815" y="650697"/>
                  <a:pt x="475615" y="138729"/>
                  <a:pt x="363696" y="162541"/>
                </a:cubicBezTo>
                <a:cubicBezTo>
                  <a:pt x="251777" y="186353"/>
                  <a:pt x="165259" y="322085"/>
                  <a:pt x="96996" y="276841"/>
                </a:cubicBezTo>
                <a:cubicBezTo>
                  <a:pt x="45799" y="242908"/>
                  <a:pt x="39697" y="126822"/>
                  <a:pt x="3346" y="7945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39807A14-7590-0AD5-6AFA-1F9C0AD7F713}"/>
              </a:ext>
            </a:extLst>
          </p:cNvPr>
          <p:cNvSpPr/>
          <p:nvPr/>
        </p:nvSpPr>
        <p:spPr>
          <a:xfrm>
            <a:off x="7017674" y="707276"/>
            <a:ext cx="2644449" cy="1243767"/>
          </a:xfrm>
          <a:custGeom>
            <a:avLst/>
            <a:gdLst>
              <a:gd name="connsiteX0" fmla="*/ 0 w 2644449"/>
              <a:gd name="connsiteY0" fmla="*/ 0 h 1582790"/>
              <a:gd name="connsiteX1" fmla="*/ 2644449 w 2644449"/>
              <a:gd name="connsiteY1" fmla="*/ 0 h 1582790"/>
              <a:gd name="connsiteX2" fmla="*/ 2635177 w 2644449"/>
              <a:gd name="connsiteY2" fmla="*/ 18012 h 1582790"/>
              <a:gd name="connsiteX3" fmla="*/ 2323492 w 2644449"/>
              <a:gd name="connsiteY3" fmla="*/ 1172357 h 1582790"/>
              <a:gd name="connsiteX4" fmla="*/ 2161567 w 2644449"/>
              <a:gd name="connsiteY4" fmla="*/ 643720 h 1582790"/>
              <a:gd name="connsiteX5" fmla="*/ 1913917 w 2644449"/>
              <a:gd name="connsiteY5" fmla="*/ 1091395 h 1582790"/>
              <a:gd name="connsiteX6" fmla="*/ 1742467 w 2644449"/>
              <a:gd name="connsiteY6" fmla="*/ 343682 h 1582790"/>
              <a:gd name="connsiteX7" fmla="*/ 1456717 w 2644449"/>
              <a:gd name="connsiteY7" fmla="*/ 1581932 h 1582790"/>
              <a:gd name="connsiteX8" fmla="*/ 1123342 w 2644449"/>
              <a:gd name="connsiteY8" fmla="*/ 310345 h 1582790"/>
              <a:gd name="connsiteX9" fmla="*/ 837592 w 2644449"/>
              <a:gd name="connsiteY9" fmla="*/ 1100920 h 1582790"/>
              <a:gd name="connsiteX10" fmla="*/ 575655 w 2644449"/>
              <a:gd name="connsiteY10" fmla="*/ 138895 h 1582790"/>
              <a:gd name="connsiteX11" fmla="*/ 328004 w 2644449"/>
              <a:gd name="connsiteY11" fmla="*/ 481794 h 1582790"/>
              <a:gd name="connsiteX12" fmla="*/ 36464 w 2644449"/>
              <a:gd name="connsiteY12" fmla="*/ 28776 h 1582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44449" h="1582790">
                <a:moveTo>
                  <a:pt x="0" y="0"/>
                </a:moveTo>
                <a:lnTo>
                  <a:pt x="2644449" y="0"/>
                </a:lnTo>
                <a:lnTo>
                  <a:pt x="2635177" y="18012"/>
                </a:lnTo>
                <a:cubicBezTo>
                  <a:pt x="2448786" y="437937"/>
                  <a:pt x="2511016" y="1196170"/>
                  <a:pt x="2323492" y="1172357"/>
                </a:cubicBezTo>
                <a:cubicBezTo>
                  <a:pt x="2123467" y="1146957"/>
                  <a:pt x="2229829" y="657214"/>
                  <a:pt x="2161567" y="643720"/>
                </a:cubicBezTo>
                <a:cubicBezTo>
                  <a:pt x="2093305" y="630226"/>
                  <a:pt x="2074255" y="1074726"/>
                  <a:pt x="1913917" y="1091395"/>
                </a:cubicBezTo>
                <a:cubicBezTo>
                  <a:pt x="1753579" y="1108064"/>
                  <a:pt x="1937730" y="361938"/>
                  <a:pt x="1742467" y="343682"/>
                </a:cubicBezTo>
                <a:cubicBezTo>
                  <a:pt x="1547204" y="325426"/>
                  <a:pt x="1759929" y="1620826"/>
                  <a:pt x="1456717" y="1581932"/>
                </a:cubicBezTo>
                <a:cubicBezTo>
                  <a:pt x="1153505" y="1543038"/>
                  <a:pt x="1274154" y="319076"/>
                  <a:pt x="1123342" y="310345"/>
                </a:cubicBezTo>
                <a:cubicBezTo>
                  <a:pt x="972530" y="301614"/>
                  <a:pt x="1019361" y="1124732"/>
                  <a:pt x="837592" y="1100920"/>
                </a:cubicBezTo>
                <a:cubicBezTo>
                  <a:pt x="655823" y="1077108"/>
                  <a:pt x="784411" y="246845"/>
                  <a:pt x="575655" y="138895"/>
                </a:cubicBezTo>
                <a:cubicBezTo>
                  <a:pt x="366899" y="30945"/>
                  <a:pt x="557398" y="475444"/>
                  <a:pt x="328004" y="481794"/>
                </a:cubicBezTo>
                <a:cubicBezTo>
                  <a:pt x="127285" y="487350"/>
                  <a:pt x="163574" y="176288"/>
                  <a:pt x="36464" y="28776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533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119172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pptxm56_流れる液体の図形</dc:title>
  <dc:subject>pptxm56_流れる液体の図形</dc:subject>
  <dc:creator>でじけろお</dc:creator>
  <cp:revision>1</cp:revision>
  <dcterms:created xsi:type="dcterms:W3CDTF">2018-05-20T00:31:01Z</dcterms:created>
  <dcterms:modified xsi:type="dcterms:W3CDTF">2024-02-21T17:06:42Z</dcterms:modified>
  <cp:version>1</cp:version>
</cp:coreProperties>
</file>